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7" r:id="rId3"/>
    <p:sldId id="304" r:id="rId4"/>
    <p:sldId id="310" r:id="rId5"/>
    <p:sldId id="311" r:id="rId6"/>
    <p:sldId id="312" r:id="rId7"/>
    <p:sldId id="314" r:id="rId8"/>
    <p:sldId id="315" r:id="rId9"/>
    <p:sldId id="307" r:id="rId10"/>
    <p:sldId id="308" r:id="rId11"/>
    <p:sldId id="326" r:id="rId12"/>
    <p:sldId id="335" r:id="rId13"/>
    <p:sldId id="323" r:id="rId14"/>
    <p:sldId id="324" r:id="rId15"/>
    <p:sldId id="321" r:id="rId16"/>
    <p:sldId id="295" r:id="rId17"/>
    <p:sldId id="297" r:id="rId18"/>
    <p:sldId id="298" r:id="rId19"/>
    <p:sldId id="296" r:id="rId20"/>
    <p:sldId id="329" r:id="rId21"/>
    <p:sldId id="331" r:id="rId22"/>
    <p:sldId id="332" r:id="rId23"/>
    <p:sldId id="333" r:id="rId24"/>
    <p:sldId id="334" r:id="rId25"/>
    <p:sldId id="299" r:id="rId26"/>
    <p:sldId id="316" r:id="rId27"/>
    <p:sldId id="328" r:id="rId28"/>
    <p:sldId id="303" r:id="rId29"/>
    <p:sldId id="32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E37"/>
    <a:srgbClr val="000000"/>
    <a:srgbClr val="E8A218"/>
    <a:srgbClr val="00957B"/>
    <a:srgbClr val="0A0A0A"/>
    <a:srgbClr val="ACD9F2"/>
    <a:srgbClr val="E5CCD9"/>
    <a:srgbClr val="E69800"/>
    <a:srgbClr val="F2CC7F"/>
    <a:srgbClr val="7FC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8" autoAdjust="0"/>
    <p:restoredTop sz="82821" autoAdjust="0"/>
  </p:normalViewPr>
  <p:slideViewPr>
    <p:cSldViewPr snapToGrid="0">
      <p:cViewPr>
        <p:scale>
          <a:sx n="100" d="100"/>
          <a:sy n="100" d="100"/>
        </p:scale>
        <p:origin x="696" y="-240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cha Meyen" userId="e174d7550b7c44c8" providerId="LiveId" clId="{51644D6C-A5C7-4395-8B4D-C1B768C2381E}"/>
    <pc:docChg chg="undo redo custSel addSld delSld modSld sldOrd">
      <pc:chgData name="Sascha Meyen" userId="e174d7550b7c44c8" providerId="LiveId" clId="{51644D6C-A5C7-4395-8B4D-C1B768C2381E}" dt="2024-03-04T14:01:04.768" v="2119" actId="20577"/>
      <pc:docMkLst>
        <pc:docMk/>
      </pc:docMkLst>
      <pc:sldChg chg="modSp mod">
        <pc:chgData name="Sascha Meyen" userId="e174d7550b7c44c8" providerId="LiveId" clId="{51644D6C-A5C7-4395-8B4D-C1B768C2381E}" dt="2024-03-04T12:45:36.993" v="1098" actId="20577"/>
        <pc:sldMkLst>
          <pc:docMk/>
          <pc:sldMk cId="3829811486" sldId="256"/>
        </pc:sldMkLst>
        <pc:spChg chg="mod">
          <ac:chgData name="Sascha Meyen" userId="e174d7550b7c44c8" providerId="LiveId" clId="{51644D6C-A5C7-4395-8B4D-C1B768C2381E}" dt="2024-03-04T12:45:36.993" v="1098" actId="20577"/>
          <ac:spMkLst>
            <pc:docMk/>
            <pc:sldMk cId="3829811486" sldId="256"/>
            <ac:spMk id="2" creationId="{BB988CE9-F748-50E5-5B8A-409893E3A0CE}"/>
          </ac:spMkLst>
        </pc:spChg>
      </pc:sldChg>
      <pc:sldChg chg="addSp delSp modSp mod">
        <pc:chgData name="Sascha Meyen" userId="e174d7550b7c44c8" providerId="LiveId" clId="{51644D6C-A5C7-4395-8B4D-C1B768C2381E}" dt="2024-03-04T14:00:02.102" v="2112" actId="20577"/>
        <pc:sldMkLst>
          <pc:docMk/>
          <pc:sldMk cId="1148652478" sldId="267"/>
        </pc:sldMkLst>
        <pc:spChg chg="mod">
          <ac:chgData name="Sascha Meyen" userId="e174d7550b7c44c8" providerId="LiveId" clId="{51644D6C-A5C7-4395-8B4D-C1B768C2381E}" dt="2024-03-04T14:00:02.102" v="2112" actId="20577"/>
          <ac:spMkLst>
            <pc:docMk/>
            <pc:sldMk cId="1148652478" sldId="267"/>
            <ac:spMk id="2" creationId="{687AF268-B33F-DFB4-EAC3-57E2B9E3EFAE}"/>
          </ac:spMkLst>
        </pc:spChg>
        <pc:spChg chg="mod">
          <ac:chgData name="Sascha Meyen" userId="e174d7550b7c44c8" providerId="LiveId" clId="{51644D6C-A5C7-4395-8B4D-C1B768C2381E}" dt="2024-03-04T13:59:30.962" v="2062" actId="20577"/>
          <ac:spMkLst>
            <pc:docMk/>
            <pc:sldMk cId="1148652478" sldId="267"/>
            <ac:spMk id="3" creationId="{4C8B6A9E-0773-46D9-4DB6-02F046468D0D}"/>
          </ac:spMkLst>
        </pc:spChg>
        <pc:spChg chg="mod topLvl">
          <ac:chgData name="Sascha Meyen" userId="e174d7550b7c44c8" providerId="LiveId" clId="{51644D6C-A5C7-4395-8B4D-C1B768C2381E}" dt="2024-03-04T12:49:10.240" v="1177" actId="313"/>
          <ac:spMkLst>
            <pc:docMk/>
            <pc:sldMk cId="1148652478" sldId="267"/>
            <ac:spMk id="6" creationId="{87DD476D-3657-025A-8290-07EAA4F53CE7}"/>
          </ac:spMkLst>
        </pc:spChg>
        <pc:spChg chg="mod">
          <ac:chgData name="Sascha Meyen" userId="e174d7550b7c44c8" providerId="LiveId" clId="{51644D6C-A5C7-4395-8B4D-C1B768C2381E}" dt="2024-03-04T12:49:13.696" v="1181" actId="313"/>
          <ac:spMkLst>
            <pc:docMk/>
            <pc:sldMk cId="1148652478" sldId="267"/>
            <ac:spMk id="11" creationId="{750F0F5D-0CEB-636E-96C2-B1942139401F}"/>
          </ac:spMkLst>
        </pc:spChg>
        <pc:grpChg chg="del mod">
          <ac:chgData name="Sascha Meyen" userId="e174d7550b7c44c8" providerId="LiveId" clId="{51644D6C-A5C7-4395-8B4D-C1B768C2381E}" dt="2024-03-04T12:48:35.796" v="1130" actId="165"/>
          <ac:grpSpMkLst>
            <pc:docMk/>
            <pc:sldMk cId="1148652478" sldId="267"/>
            <ac:grpSpMk id="8" creationId="{090489BA-1C4C-318D-D8F6-A0EF17862BE8}"/>
          </ac:grpSpMkLst>
        </pc:grpChg>
        <pc:grpChg chg="mod">
          <ac:chgData name="Sascha Meyen" userId="e174d7550b7c44c8" providerId="LiveId" clId="{51644D6C-A5C7-4395-8B4D-C1B768C2381E}" dt="2024-03-04T12:49:02.520" v="1170" actId="1035"/>
          <ac:grpSpMkLst>
            <pc:docMk/>
            <pc:sldMk cId="1148652478" sldId="267"/>
            <ac:grpSpMk id="9" creationId="{66D978B1-16FC-19D6-5011-A825162BE24C}"/>
          </ac:grpSpMkLst>
        </pc:grpChg>
        <pc:picChg chg="mod topLvl">
          <ac:chgData name="Sascha Meyen" userId="e174d7550b7c44c8" providerId="LiveId" clId="{51644D6C-A5C7-4395-8B4D-C1B768C2381E}" dt="2024-03-04T12:48:45.523" v="1140" actId="14100"/>
          <ac:picMkLst>
            <pc:docMk/>
            <pc:sldMk cId="1148652478" sldId="267"/>
            <ac:picMk id="5" creationId="{9D85104F-06E2-493C-07F2-1027F5BA3497}"/>
          </ac:picMkLst>
        </pc:picChg>
        <pc:picChg chg="add mod">
          <ac:chgData name="Sascha Meyen" userId="e174d7550b7c44c8" providerId="LiveId" clId="{51644D6C-A5C7-4395-8B4D-C1B768C2381E}" dt="2024-03-04T12:48:14.441" v="1106" actId="1076"/>
          <ac:picMkLst>
            <pc:docMk/>
            <pc:sldMk cId="1148652478" sldId="267"/>
            <ac:picMk id="12" creationId="{D97A2C09-5AA8-0534-4605-3281A3F8EDB2}"/>
          </ac:picMkLst>
        </pc:picChg>
        <pc:picChg chg="add mod">
          <ac:chgData name="Sascha Meyen" userId="e174d7550b7c44c8" providerId="LiveId" clId="{51644D6C-A5C7-4395-8B4D-C1B768C2381E}" dt="2024-03-04T12:48:48.507" v="1141" actId="1076"/>
          <ac:picMkLst>
            <pc:docMk/>
            <pc:sldMk cId="1148652478" sldId="267"/>
            <ac:picMk id="13" creationId="{5423499F-1CAF-AE4F-6AD1-4C5936D312BB}"/>
          </ac:picMkLst>
        </pc:picChg>
      </pc:sldChg>
      <pc:sldChg chg="modSp mod">
        <pc:chgData name="Sascha Meyen" userId="e174d7550b7c44c8" providerId="LiveId" clId="{51644D6C-A5C7-4395-8B4D-C1B768C2381E}" dt="2024-03-04T13:58:43.552" v="2046" actId="20577"/>
        <pc:sldMkLst>
          <pc:docMk/>
          <pc:sldMk cId="3608921085" sldId="296"/>
        </pc:sldMkLst>
        <pc:spChg chg="mod">
          <ac:chgData name="Sascha Meyen" userId="e174d7550b7c44c8" providerId="LiveId" clId="{51644D6C-A5C7-4395-8B4D-C1B768C2381E}" dt="2024-03-04T13:58:43.552" v="2046" actId="20577"/>
          <ac:spMkLst>
            <pc:docMk/>
            <pc:sldMk cId="3608921085" sldId="296"/>
            <ac:spMk id="3" creationId="{445D2B24-09D7-4D57-62F3-737A8B9B8C17}"/>
          </ac:spMkLst>
        </pc:spChg>
      </pc:sldChg>
      <pc:sldChg chg="modSp mod">
        <pc:chgData name="Sascha Meyen" userId="e174d7550b7c44c8" providerId="LiveId" clId="{51644D6C-A5C7-4395-8B4D-C1B768C2381E}" dt="2024-03-04T13:58:55.892" v="2051" actId="20577"/>
        <pc:sldMkLst>
          <pc:docMk/>
          <pc:sldMk cId="3725378277" sldId="297"/>
        </pc:sldMkLst>
        <pc:spChg chg="mod">
          <ac:chgData name="Sascha Meyen" userId="e174d7550b7c44c8" providerId="LiveId" clId="{51644D6C-A5C7-4395-8B4D-C1B768C2381E}" dt="2024-03-04T13:58:55.892" v="2051" actId="20577"/>
          <ac:spMkLst>
            <pc:docMk/>
            <pc:sldMk cId="3725378277" sldId="297"/>
            <ac:spMk id="3" creationId="{6D9E84F3-5161-05CB-1972-180BE81CB80F}"/>
          </ac:spMkLst>
        </pc:spChg>
      </pc:sldChg>
      <pc:sldChg chg="modSp mod">
        <pc:chgData name="Sascha Meyen" userId="e174d7550b7c44c8" providerId="LiveId" clId="{51644D6C-A5C7-4395-8B4D-C1B768C2381E}" dt="2024-03-04T13:58:48.712" v="2048" actId="6549"/>
        <pc:sldMkLst>
          <pc:docMk/>
          <pc:sldMk cId="1331168395" sldId="298"/>
        </pc:sldMkLst>
        <pc:spChg chg="mod">
          <ac:chgData name="Sascha Meyen" userId="e174d7550b7c44c8" providerId="LiveId" clId="{51644D6C-A5C7-4395-8B4D-C1B768C2381E}" dt="2024-03-04T13:58:48.712" v="2048" actId="6549"/>
          <ac:spMkLst>
            <pc:docMk/>
            <pc:sldMk cId="1331168395" sldId="298"/>
            <ac:spMk id="3" creationId="{CD82AC07-28CD-A019-F08D-6446C1560A4C}"/>
          </ac:spMkLst>
        </pc:spChg>
      </pc:sldChg>
      <pc:sldChg chg="addSp delSp modSp del mod modAnim">
        <pc:chgData name="Sascha Meyen" userId="e174d7550b7c44c8" providerId="LiveId" clId="{51644D6C-A5C7-4395-8B4D-C1B768C2381E}" dt="2024-03-04T14:00:47.222" v="2113" actId="47"/>
        <pc:sldMkLst>
          <pc:docMk/>
          <pc:sldMk cId="157121143" sldId="301"/>
        </pc:sldMkLst>
        <pc:picChg chg="add mod">
          <ac:chgData name="Sascha Meyen" userId="e174d7550b7c44c8" providerId="LiveId" clId="{51644D6C-A5C7-4395-8B4D-C1B768C2381E}" dt="2024-03-04T13:58:21.672" v="2037"/>
          <ac:picMkLst>
            <pc:docMk/>
            <pc:sldMk cId="157121143" sldId="301"/>
            <ac:picMk id="4" creationId="{812B5450-C704-E23F-7DCD-1DE7915DC38A}"/>
          </ac:picMkLst>
        </pc:picChg>
        <pc:picChg chg="del">
          <ac:chgData name="Sascha Meyen" userId="e174d7550b7c44c8" providerId="LiveId" clId="{51644D6C-A5C7-4395-8B4D-C1B768C2381E}" dt="2024-03-04T13:58:21.451" v="2036" actId="478"/>
          <ac:picMkLst>
            <pc:docMk/>
            <pc:sldMk cId="157121143" sldId="301"/>
            <ac:picMk id="5" creationId="{CF845F45-78B3-E142-E75B-FE00D38ED57E}"/>
          </ac:picMkLst>
        </pc:picChg>
        <pc:picChg chg="del">
          <ac:chgData name="Sascha Meyen" userId="e174d7550b7c44c8" providerId="LiveId" clId="{51644D6C-A5C7-4395-8B4D-C1B768C2381E}" dt="2024-03-04T13:58:21.451" v="2036" actId="478"/>
          <ac:picMkLst>
            <pc:docMk/>
            <pc:sldMk cId="157121143" sldId="301"/>
            <ac:picMk id="6" creationId="{C7B6411F-8C91-EF3B-1CC0-A8C6490E1CF4}"/>
          </ac:picMkLst>
        </pc:picChg>
        <pc:picChg chg="add mod">
          <ac:chgData name="Sascha Meyen" userId="e174d7550b7c44c8" providerId="LiveId" clId="{51644D6C-A5C7-4395-8B4D-C1B768C2381E}" dt="2024-03-04T13:58:21.672" v="2037"/>
          <ac:picMkLst>
            <pc:docMk/>
            <pc:sldMk cId="157121143" sldId="301"/>
            <ac:picMk id="7" creationId="{9C4194C9-D1B4-AF26-C30B-C214EEED1428}"/>
          </ac:picMkLst>
        </pc:picChg>
      </pc:sldChg>
      <pc:sldChg chg="addSp delSp modSp mod modAnim">
        <pc:chgData name="Sascha Meyen" userId="e174d7550b7c44c8" providerId="LiveId" clId="{51644D6C-A5C7-4395-8B4D-C1B768C2381E}" dt="2024-03-04T13:57:11.012" v="2035" actId="20577"/>
        <pc:sldMkLst>
          <pc:docMk/>
          <pc:sldMk cId="50769392" sldId="303"/>
        </pc:sldMkLst>
        <pc:spChg chg="mod">
          <ac:chgData name="Sascha Meyen" userId="e174d7550b7c44c8" providerId="LiveId" clId="{51644D6C-A5C7-4395-8B4D-C1B768C2381E}" dt="2024-03-04T13:57:11.012" v="2035" actId="20577"/>
          <ac:spMkLst>
            <pc:docMk/>
            <pc:sldMk cId="50769392" sldId="303"/>
            <ac:spMk id="2" creationId="{AB78ABC3-9DD8-FFE6-716B-71701636E93B}"/>
          </ac:spMkLst>
        </pc:spChg>
        <pc:spChg chg="mod">
          <ac:chgData name="Sascha Meyen" userId="e174d7550b7c44c8" providerId="LiveId" clId="{51644D6C-A5C7-4395-8B4D-C1B768C2381E}" dt="2024-03-04T13:52:46.242" v="1832" actId="20577"/>
          <ac:spMkLst>
            <pc:docMk/>
            <pc:sldMk cId="50769392" sldId="303"/>
            <ac:spMk id="3" creationId="{0C13C789-C2FC-1843-C86B-0A68E1DE3111}"/>
          </ac:spMkLst>
        </pc:spChg>
        <pc:spChg chg="add mod">
          <ac:chgData name="Sascha Meyen" userId="e174d7550b7c44c8" providerId="LiveId" clId="{51644D6C-A5C7-4395-8B4D-C1B768C2381E}" dt="2024-03-04T13:56:54.769" v="2005" actId="1036"/>
          <ac:spMkLst>
            <pc:docMk/>
            <pc:sldMk cId="50769392" sldId="303"/>
            <ac:spMk id="8" creationId="{E81120CB-26F4-31BA-80F3-A94ECB64F03A}"/>
          </ac:spMkLst>
        </pc:spChg>
        <pc:spChg chg="add mod">
          <ac:chgData name="Sascha Meyen" userId="e174d7550b7c44c8" providerId="LiveId" clId="{51644D6C-A5C7-4395-8B4D-C1B768C2381E}" dt="2024-03-04T13:56:52.442" v="2004" actId="1035"/>
          <ac:spMkLst>
            <pc:docMk/>
            <pc:sldMk cId="50769392" sldId="303"/>
            <ac:spMk id="9" creationId="{BFF383A9-BD1F-891D-BC37-55BAA39F528C}"/>
          </ac:spMkLst>
        </pc:spChg>
        <pc:graphicFrameChg chg="add del mod modGraphic">
          <ac:chgData name="Sascha Meyen" userId="e174d7550b7c44c8" providerId="LiveId" clId="{51644D6C-A5C7-4395-8B4D-C1B768C2381E}" dt="2024-03-04T13:55:22.804" v="1964" actId="478"/>
          <ac:graphicFrameMkLst>
            <pc:docMk/>
            <pc:sldMk cId="50769392" sldId="303"/>
            <ac:graphicFrameMk id="5" creationId="{93F48159-A5A5-CCE7-8513-507DD637D843}"/>
          </ac:graphicFrameMkLst>
        </pc:graphicFrameChg>
        <pc:graphicFrameChg chg="add mod">
          <ac:chgData name="Sascha Meyen" userId="e174d7550b7c44c8" providerId="LiveId" clId="{51644D6C-A5C7-4395-8B4D-C1B768C2381E}" dt="2024-03-04T13:55:57.412" v="1974"/>
          <ac:graphicFrameMkLst>
            <pc:docMk/>
            <pc:sldMk cId="50769392" sldId="303"/>
            <ac:graphicFrameMk id="6" creationId="{EA527726-3D57-959A-DB6B-365157585BAE}"/>
          </ac:graphicFrameMkLst>
        </pc:graphicFrameChg>
        <pc:graphicFrameChg chg="add mod">
          <ac:chgData name="Sascha Meyen" userId="e174d7550b7c44c8" providerId="LiveId" clId="{51644D6C-A5C7-4395-8B4D-C1B768C2381E}" dt="2024-03-04T13:55:36.292" v="1971" actId="1076"/>
          <ac:graphicFrameMkLst>
            <pc:docMk/>
            <pc:sldMk cId="50769392" sldId="303"/>
            <ac:graphicFrameMk id="7" creationId="{D50F2CEA-7CE9-B79A-AFFF-353FED330DAF}"/>
          </ac:graphicFrameMkLst>
        </pc:graphicFrameChg>
        <pc:picChg chg="add mod">
          <ac:chgData name="Sascha Meyen" userId="e174d7550b7c44c8" providerId="LiveId" clId="{51644D6C-A5C7-4395-8B4D-C1B768C2381E}" dt="2024-03-04T13:55:32.862" v="1970" actId="1076"/>
          <ac:picMkLst>
            <pc:docMk/>
            <pc:sldMk cId="50769392" sldId="303"/>
            <ac:picMk id="4" creationId="{56CA437A-207C-2EB8-0799-04A911539415}"/>
          </ac:picMkLst>
        </pc:picChg>
      </pc:sldChg>
      <pc:sldChg chg="modSp mod">
        <pc:chgData name="Sascha Meyen" userId="e174d7550b7c44c8" providerId="LiveId" clId="{51644D6C-A5C7-4395-8B4D-C1B768C2381E}" dt="2024-03-04T12:55:43.561" v="1225" actId="207"/>
        <pc:sldMkLst>
          <pc:docMk/>
          <pc:sldMk cId="3675437478" sldId="304"/>
        </pc:sldMkLst>
        <pc:graphicFrameChg chg="modGraphic">
          <ac:chgData name="Sascha Meyen" userId="e174d7550b7c44c8" providerId="LiveId" clId="{51644D6C-A5C7-4395-8B4D-C1B768C2381E}" dt="2024-03-04T12:55:41.471" v="1224" actId="207"/>
          <ac:graphicFrameMkLst>
            <pc:docMk/>
            <pc:sldMk cId="3675437478" sldId="304"/>
            <ac:graphicFrameMk id="8" creationId="{7EA0D3D2-A13E-BDBD-40D1-658642E4E601}"/>
          </ac:graphicFrameMkLst>
        </pc:graphicFrameChg>
        <pc:graphicFrameChg chg="modGraphic">
          <ac:chgData name="Sascha Meyen" userId="e174d7550b7c44c8" providerId="LiveId" clId="{51644D6C-A5C7-4395-8B4D-C1B768C2381E}" dt="2024-03-04T12:55:43.561" v="1225" actId="207"/>
          <ac:graphicFrameMkLst>
            <pc:docMk/>
            <pc:sldMk cId="3675437478" sldId="304"/>
            <ac:graphicFrameMk id="11" creationId="{98D45E02-F0D6-D3D9-05C1-F8BE175282D9}"/>
          </ac:graphicFrameMkLst>
        </pc:graphicFrameChg>
      </pc:sldChg>
      <pc:sldChg chg="modSp mod">
        <pc:chgData name="Sascha Meyen" userId="e174d7550b7c44c8" providerId="LiveId" clId="{51644D6C-A5C7-4395-8B4D-C1B768C2381E}" dt="2024-03-04T13:07:16.822" v="1515" actId="1076"/>
        <pc:sldMkLst>
          <pc:docMk/>
          <pc:sldMk cId="2162571885" sldId="307"/>
        </pc:sldMkLst>
        <pc:spChg chg="mod">
          <ac:chgData name="Sascha Meyen" userId="e174d7550b7c44c8" providerId="LiveId" clId="{51644D6C-A5C7-4395-8B4D-C1B768C2381E}" dt="2024-03-04T13:07:06.490" v="1513" actId="948"/>
          <ac:spMkLst>
            <pc:docMk/>
            <pc:sldMk cId="2162571885" sldId="307"/>
            <ac:spMk id="2" creationId="{B1FFED0F-0C4F-BE3E-D051-9E836F06A3C4}"/>
          </ac:spMkLst>
        </pc:spChg>
        <pc:graphicFrameChg chg="mod modGraphic">
          <ac:chgData name="Sascha Meyen" userId="e174d7550b7c44c8" providerId="LiveId" clId="{51644D6C-A5C7-4395-8B4D-C1B768C2381E}" dt="2024-03-04T13:07:11.592" v="1514" actId="1076"/>
          <ac:graphicFrameMkLst>
            <pc:docMk/>
            <pc:sldMk cId="2162571885" sldId="307"/>
            <ac:graphicFrameMk id="5" creationId="{F038D49C-64C4-F8AF-89BD-711601154A1D}"/>
          </ac:graphicFrameMkLst>
        </pc:graphicFrameChg>
        <pc:picChg chg="mod">
          <ac:chgData name="Sascha Meyen" userId="e174d7550b7c44c8" providerId="LiveId" clId="{51644D6C-A5C7-4395-8B4D-C1B768C2381E}" dt="2024-03-04T13:07:16.822" v="1515" actId="1076"/>
          <ac:picMkLst>
            <pc:docMk/>
            <pc:sldMk cId="2162571885" sldId="307"/>
            <ac:picMk id="7" creationId="{BE482E3E-28E6-CAF9-9C61-38D9ED091CF0}"/>
          </ac:picMkLst>
        </pc:picChg>
      </pc:sldChg>
      <pc:sldChg chg="modSp mod">
        <pc:chgData name="Sascha Meyen" userId="e174d7550b7c44c8" providerId="LiveId" clId="{51644D6C-A5C7-4395-8B4D-C1B768C2381E}" dt="2024-03-04T14:01:04.768" v="2119" actId="20577"/>
        <pc:sldMkLst>
          <pc:docMk/>
          <pc:sldMk cId="4090343621" sldId="308"/>
        </pc:sldMkLst>
        <pc:spChg chg="mod">
          <ac:chgData name="Sascha Meyen" userId="e174d7550b7c44c8" providerId="LiveId" clId="{51644D6C-A5C7-4395-8B4D-C1B768C2381E}" dt="2024-03-04T14:01:04.768" v="2119" actId="20577"/>
          <ac:spMkLst>
            <pc:docMk/>
            <pc:sldMk cId="4090343621" sldId="308"/>
            <ac:spMk id="3" creationId="{0A9A740A-595B-2868-8B24-AE1D86ABB11F}"/>
          </ac:spMkLst>
        </pc:spChg>
      </pc:sldChg>
      <pc:sldChg chg="addSp delSp modSp mod delAnim">
        <pc:chgData name="Sascha Meyen" userId="e174d7550b7c44c8" providerId="LiveId" clId="{51644D6C-A5C7-4395-8B4D-C1B768C2381E}" dt="2024-03-04T12:53:37.291" v="1208" actId="1076"/>
        <pc:sldMkLst>
          <pc:docMk/>
          <pc:sldMk cId="3685923514" sldId="310"/>
        </pc:sldMkLst>
        <pc:picChg chg="add mod">
          <ac:chgData name="Sascha Meyen" userId="e174d7550b7c44c8" providerId="LiveId" clId="{51644D6C-A5C7-4395-8B4D-C1B768C2381E}" dt="2024-03-04T12:53:37.291" v="1208" actId="1076"/>
          <ac:picMkLst>
            <pc:docMk/>
            <pc:sldMk cId="3685923514" sldId="310"/>
            <ac:picMk id="6" creationId="{8F984971-C150-83D1-0E85-C310AC5EEA1E}"/>
          </ac:picMkLst>
        </pc:picChg>
        <pc:picChg chg="del mod">
          <ac:chgData name="Sascha Meyen" userId="e174d7550b7c44c8" providerId="LiveId" clId="{51644D6C-A5C7-4395-8B4D-C1B768C2381E}" dt="2024-03-04T12:51:51.652" v="1183" actId="478"/>
          <ac:picMkLst>
            <pc:docMk/>
            <pc:sldMk cId="3685923514" sldId="310"/>
            <ac:picMk id="16" creationId="{01743D2F-523C-3D44-73C3-B4EC2647F61C}"/>
          </ac:picMkLst>
        </pc:picChg>
      </pc:sldChg>
      <pc:sldChg chg="addSp delSp modSp mod addAnim delAnim modAnim">
        <pc:chgData name="Sascha Meyen" userId="e174d7550b7c44c8" providerId="LiveId" clId="{51644D6C-A5C7-4395-8B4D-C1B768C2381E}" dt="2024-03-04T13:08:35.619" v="1544" actId="20577"/>
        <pc:sldMkLst>
          <pc:docMk/>
          <pc:sldMk cId="3458074155" sldId="311"/>
        </pc:sldMkLst>
        <pc:spChg chg="add del mod">
          <ac:chgData name="Sascha Meyen" userId="e174d7550b7c44c8" providerId="LiveId" clId="{51644D6C-A5C7-4395-8B4D-C1B768C2381E}" dt="2024-03-04T12:52:09.428" v="1198" actId="21"/>
          <ac:spMkLst>
            <pc:docMk/>
            <pc:sldMk cId="3458074155" sldId="311"/>
            <ac:spMk id="6" creationId="{3199CB14-476E-0731-B8E1-7B6CCE34E1F8}"/>
          </ac:spMkLst>
        </pc:spChg>
        <pc:spChg chg="add mod">
          <ac:chgData name="Sascha Meyen" userId="e174d7550b7c44c8" providerId="LiveId" clId="{51644D6C-A5C7-4395-8B4D-C1B768C2381E}" dt="2024-03-04T12:52:09.664" v="1199"/>
          <ac:spMkLst>
            <pc:docMk/>
            <pc:sldMk cId="3458074155" sldId="311"/>
            <ac:spMk id="11" creationId="{2347E554-15C5-9BD5-22A2-92231B8B6FD8}"/>
          </ac:spMkLst>
        </pc:spChg>
        <pc:spChg chg="del">
          <ac:chgData name="Sascha Meyen" userId="e174d7550b7c44c8" providerId="LiveId" clId="{51644D6C-A5C7-4395-8B4D-C1B768C2381E}" dt="2024-03-04T12:52:09.428" v="1198" actId="21"/>
          <ac:spMkLst>
            <pc:docMk/>
            <pc:sldMk cId="3458074155" sldId="311"/>
            <ac:spMk id="13" creationId="{2347E554-15C5-9BD5-22A2-92231B8B6FD8}"/>
          </ac:spMkLst>
        </pc:spChg>
        <pc:spChg chg="del">
          <ac:chgData name="Sascha Meyen" userId="e174d7550b7c44c8" providerId="LiveId" clId="{51644D6C-A5C7-4395-8B4D-C1B768C2381E}" dt="2024-03-03T13:22:46.205" v="0" actId="478"/>
          <ac:spMkLst>
            <pc:docMk/>
            <pc:sldMk cId="3458074155" sldId="311"/>
            <ac:spMk id="16" creationId="{476A932C-82E8-5CFC-734E-75091344433F}"/>
          </ac:spMkLst>
        </pc:spChg>
        <pc:spChg chg="del mod">
          <ac:chgData name="Sascha Meyen" userId="e174d7550b7c44c8" providerId="LiveId" clId="{51644D6C-A5C7-4395-8B4D-C1B768C2381E}" dt="2024-03-04T12:54:33.463" v="1219" actId="21"/>
          <ac:spMkLst>
            <pc:docMk/>
            <pc:sldMk cId="3458074155" sldId="311"/>
            <ac:spMk id="17" creationId="{8D775469-274B-94E2-61D0-AECF7BA2A3D6}"/>
          </ac:spMkLst>
        </pc:spChg>
        <pc:spChg chg="add del mod">
          <ac:chgData name="Sascha Meyen" userId="e174d7550b7c44c8" providerId="LiveId" clId="{51644D6C-A5C7-4395-8B4D-C1B768C2381E}" dt="2024-03-04T12:54:33.463" v="1219" actId="21"/>
          <ac:spMkLst>
            <pc:docMk/>
            <pc:sldMk cId="3458074155" sldId="311"/>
            <ac:spMk id="22" creationId="{3199CB14-476E-0731-B8E1-7B6CCE34E1F8}"/>
          </ac:spMkLst>
        </pc:spChg>
        <pc:spChg chg="add mod">
          <ac:chgData name="Sascha Meyen" userId="e174d7550b7c44c8" providerId="LiveId" clId="{51644D6C-A5C7-4395-8B4D-C1B768C2381E}" dt="2024-03-04T12:54:33.668" v="1220"/>
          <ac:spMkLst>
            <pc:docMk/>
            <pc:sldMk cId="3458074155" sldId="311"/>
            <ac:spMk id="34" creationId="{8D775469-274B-94E2-61D0-AECF7BA2A3D6}"/>
          </ac:spMkLst>
        </pc:spChg>
        <pc:spChg chg="add mod">
          <ac:chgData name="Sascha Meyen" userId="e174d7550b7c44c8" providerId="LiveId" clId="{51644D6C-A5C7-4395-8B4D-C1B768C2381E}" dt="2024-03-04T12:54:33.668" v="1220"/>
          <ac:spMkLst>
            <pc:docMk/>
            <pc:sldMk cId="3458074155" sldId="311"/>
            <ac:spMk id="35" creationId="{3199CB14-476E-0731-B8E1-7B6CCE34E1F8}"/>
          </ac:spMkLst>
        </pc:spChg>
        <pc:graphicFrameChg chg="mod modGraphic">
          <ac:chgData name="Sascha Meyen" userId="e174d7550b7c44c8" providerId="LiveId" clId="{51644D6C-A5C7-4395-8B4D-C1B768C2381E}" dt="2024-03-04T13:08:35.619" v="1544" actId="20577"/>
          <ac:graphicFrameMkLst>
            <pc:docMk/>
            <pc:sldMk cId="3458074155" sldId="311"/>
            <ac:graphicFrameMk id="2" creationId="{F5355F46-BD96-B74A-7DD0-BC30A80967CE}"/>
          </ac:graphicFrameMkLst>
        </pc:graphicFrameChg>
        <pc:graphicFrameChg chg="modGraphic">
          <ac:chgData name="Sascha Meyen" userId="e174d7550b7c44c8" providerId="LiveId" clId="{51644D6C-A5C7-4395-8B4D-C1B768C2381E}" dt="2024-03-04T13:08:32.007" v="1542" actId="207"/>
          <ac:graphicFrameMkLst>
            <pc:docMk/>
            <pc:sldMk cId="3458074155" sldId="311"/>
            <ac:graphicFrameMk id="4" creationId="{66ED5721-B1C6-4363-7AB8-E8ACD7487193}"/>
          </ac:graphicFrameMkLst>
        </pc:graphicFrameChg>
        <pc:picChg chg="add del mod modCrop">
          <ac:chgData name="Sascha Meyen" userId="e174d7550b7c44c8" providerId="LiveId" clId="{51644D6C-A5C7-4395-8B4D-C1B768C2381E}" dt="2024-03-04T12:53:41.501" v="1210" actId="478"/>
          <ac:picMkLst>
            <pc:docMk/>
            <pc:sldMk cId="3458074155" sldId="311"/>
            <ac:picMk id="7" creationId="{90A721DF-9BBD-06B3-8F08-5315D95D0C06}"/>
          </ac:picMkLst>
        </pc:picChg>
        <pc:picChg chg="add del mod">
          <ac:chgData name="Sascha Meyen" userId="e174d7550b7c44c8" providerId="LiveId" clId="{51644D6C-A5C7-4395-8B4D-C1B768C2381E}" dt="2024-03-04T12:53:40.137" v="1209" actId="478"/>
          <ac:picMkLst>
            <pc:docMk/>
            <pc:sldMk cId="3458074155" sldId="311"/>
            <ac:picMk id="8" creationId="{BE329E1E-7594-5A47-D70C-DCF99089C2D5}"/>
          </ac:picMkLst>
        </pc:picChg>
        <pc:picChg chg="del">
          <ac:chgData name="Sascha Meyen" userId="e174d7550b7c44c8" providerId="LiveId" clId="{51644D6C-A5C7-4395-8B4D-C1B768C2381E}" dt="2024-03-04T12:52:09.428" v="1198" actId="21"/>
          <ac:picMkLst>
            <pc:docMk/>
            <pc:sldMk cId="3458074155" sldId="311"/>
            <ac:picMk id="9" creationId="{E9C05988-266E-7637-C957-EB8D49942F18}"/>
          </ac:picMkLst>
        </pc:picChg>
        <pc:picChg chg="add mod">
          <ac:chgData name="Sascha Meyen" userId="e174d7550b7c44c8" providerId="LiveId" clId="{51644D6C-A5C7-4395-8B4D-C1B768C2381E}" dt="2024-03-04T12:52:09.664" v="1199"/>
          <ac:picMkLst>
            <pc:docMk/>
            <pc:sldMk cId="3458074155" sldId="311"/>
            <ac:picMk id="10" creationId="{E9C05988-266E-7637-C957-EB8D49942F18}"/>
          </ac:picMkLst>
        </pc:picChg>
        <pc:picChg chg="add mod ord modCrop">
          <ac:chgData name="Sascha Meyen" userId="e174d7550b7c44c8" providerId="LiveId" clId="{51644D6C-A5C7-4395-8B4D-C1B768C2381E}" dt="2024-03-04T12:54:05.396" v="1213" actId="167"/>
          <ac:picMkLst>
            <pc:docMk/>
            <pc:sldMk cId="3458074155" sldId="311"/>
            <ac:picMk id="27" creationId="{B7B187DF-D03F-A3F9-1777-9CFB1CBF7FC8}"/>
          </ac:picMkLst>
        </pc:picChg>
        <pc:picChg chg="del">
          <ac:chgData name="Sascha Meyen" userId="e174d7550b7c44c8" providerId="LiveId" clId="{51644D6C-A5C7-4395-8B4D-C1B768C2381E}" dt="2024-03-04T12:52:09.428" v="1198" actId="21"/>
          <ac:picMkLst>
            <pc:docMk/>
            <pc:sldMk cId="3458074155" sldId="311"/>
            <ac:picMk id="73" creationId="{BE329E1E-7594-5A47-D70C-DCF99089C2D5}"/>
          </ac:picMkLst>
        </pc:picChg>
        <pc:cxnChg chg="add mod">
          <ac:chgData name="Sascha Meyen" userId="e174d7550b7c44c8" providerId="LiveId" clId="{51644D6C-A5C7-4395-8B4D-C1B768C2381E}" dt="2024-03-04T12:54:16.733" v="1215" actId="14100"/>
          <ac:cxnSpMkLst>
            <pc:docMk/>
            <pc:sldMk cId="3458074155" sldId="311"/>
            <ac:cxnSpMk id="14" creationId="{D4136661-0E79-304C-8891-AD90AA164D20}"/>
          </ac:cxnSpMkLst>
        </pc:cxnChg>
        <pc:cxnChg chg="add mod">
          <ac:chgData name="Sascha Meyen" userId="e174d7550b7c44c8" providerId="LiveId" clId="{51644D6C-A5C7-4395-8B4D-C1B768C2381E}" dt="2024-03-04T12:54:10.993" v="1214" actId="14100"/>
          <ac:cxnSpMkLst>
            <pc:docMk/>
            <pc:sldMk cId="3458074155" sldId="311"/>
            <ac:cxnSpMk id="16" creationId="{625E573D-77B2-69A2-589A-AB8C7DB11B25}"/>
          </ac:cxnSpMkLst>
        </pc:cxnChg>
        <pc:cxnChg chg="add mod">
          <ac:chgData name="Sascha Meyen" userId="e174d7550b7c44c8" providerId="LiveId" clId="{51644D6C-A5C7-4395-8B4D-C1B768C2381E}" dt="2024-03-04T12:54:21.350" v="1216" actId="14100"/>
          <ac:cxnSpMkLst>
            <pc:docMk/>
            <pc:sldMk cId="3458074155" sldId="311"/>
            <ac:cxnSpMk id="18" creationId="{B55CD49B-A0B4-A10F-77B0-8FE7937045EA}"/>
          </ac:cxnSpMkLst>
        </pc:cxnChg>
        <pc:cxnChg chg="add mod">
          <ac:chgData name="Sascha Meyen" userId="e174d7550b7c44c8" providerId="LiveId" clId="{51644D6C-A5C7-4395-8B4D-C1B768C2381E}" dt="2024-03-04T12:54:23.918" v="1217" actId="14100"/>
          <ac:cxnSpMkLst>
            <pc:docMk/>
            <pc:sldMk cId="3458074155" sldId="311"/>
            <ac:cxnSpMk id="19" creationId="{1F635D89-2B12-5C07-BAF3-D8D01872BD38}"/>
          </ac:cxnSpMkLst>
        </pc:cxnChg>
        <pc:cxnChg chg="add mod">
          <ac:chgData name="Sascha Meyen" userId="e174d7550b7c44c8" providerId="LiveId" clId="{51644D6C-A5C7-4395-8B4D-C1B768C2381E}" dt="2024-03-04T12:54:25.906" v="1218" actId="14100"/>
          <ac:cxnSpMkLst>
            <pc:docMk/>
            <pc:sldMk cId="3458074155" sldId="311"/>
            <ac:cxnSpMk id="20" creationId="{545639D5-343B-86CF-AE99-D88E00AFCBEE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3" creationId="{D4136661-0E79-304C-8891-AD90AA164D20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4" creationId="{625E573D-77B2-69A2-589A-AB8C7DB11B25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5" creationId="{B55CD49B-A0B4-A10F-77B0-8FE7937045EA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6" creationId="{1F635D89-2B12-5C07-BAF3-D8D01872BD38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9" creationId="{545639D5-343B-86CF-AE99-D88E00AFCBEE}"/>
          </ac:cxnSpMkLst>
        </pc:cxnChg>
      </pc:sldChg>
      <pc:sldChg chg="addSp modSp mod">
        <pc:chgData name="Sascha Meyen" userId="e174d7550b7c44c8" providerId="LiveId" clId="{51644D6C-A5C7-4395-8B4D-C1B768C2381E}" dt="2024-03-04T13:09:01.462" v="1550" actId="20577"/>
        <pc:sldMkLst>
          <pc:docMk/>
          <pc:sldMk cId="2589225138" sldId="312"/>
        </pc:sldMkLst>
        <pc:spChg chg="mod">
          <ac:chgData name="Sascha Meyen" userId="e174d7550b7c44c8" providerId="LiveId" clId="{51644D6C-A5C7-4395-8B4D-C1B768C2381E}" dt="2024-03-03T14:56:54.519" v="1044" actId="20577"/>
          <ac:spMkLst>
            <pc:docMk/>
            <pc:sldMk cId="2589225138" sldId="312"/>
            <ac:spMk id="7" creationId="{7AF9EA38-823E-256F-09E6-F74A28426F0A}"/>
          </ac:spMkLst>
        </pc:spChg>
        <pc:graphicFrameChg chg="mod modGraphic">
          <ac:chgData name="Sascha Meyen" userId="e174d7550b7c44c8" providerId="LiveId" clId="{51644D6C-A5C7-4395-8B4D-C1B768C2381E}" dt="2024-03-04T13:09:01.462" v="1550" actId="20577"/>
          <ac:graphicFrameMkLst>
            <pc:docMk/>
            <pc:sldMk cId="2589225138" sldId="312"/>
            <ac:graphicFrameMk id="12" creationId="{F2E09193-E917-8DE4-57EA-13DD9BD9EA97}"/>
          </ac:graphicFrameMkLst>
        </pc:graphicFrameChg>
        <pc:graphicFrameChg chg="mod modGraphic">
          <ac:chgData name="Sascha Meyen" userId="e174d7550b7c44c8" providerId="LiveId" clId="{51644D6C-A5C7-4395-8B4D-C1B768C2381E}" dt="2024-03-04T13:08:59.854" v="1548" actId="20577"/>
          <ac:graphicFrameMkLst>
            <pc:docMk/>
            <pc:sldMk cId="2589225138" sldId="312"/>
            <ac:graphicFrameMk id="17" creationId="{74D89578-720E-95AA-BD51-FEFD0860C9B3}"/>
          </ac:graphicFrameMkLst>
        </pc:graphicFrameChg>
        <pc:graphicFrameChg chg="modGraphic">
          <ac:chgData name="Sascha Meyen" userId="e174d7550b7c44c8" providerId="LiveId" clId="{51644D6C-A5C7-4395-8B4D-C1B768C2381E}" dt="2024-03-04T12:56:00.292" v="1230" actId="207"/>
          <ac:graphicFrameMkLst>
            <pc:docMk/>
            <pc:sldMk cId="2589225138" sldId="312"/>
            <ac:graphicFrameMk id="18" creationId="{26D4E1BB-7F68-DFFE-2987-5B157B8F1782}"/>
          </ac:graphicFrameMkLst>
        </pc:graphicFrameChg>
        <pc:graphicFrameChg chg="modGraphic">
          <ac:chgData name="Sascha Meyen" userId="e174d7550b7c44c8" providerId="LiveId" clId="{51644D6C-A5C7-4395-8B4D-C1B768C2381E}" dt="2024-03-04T12:55:56.625" v="1228" actId="207"/>
          <ac:graphicFrameMkLst>
            <pc:docMk/>
            <pc:sldMk cId="2589225138" sldId="312"/>
            <ac:graphicFrameMk id="21" creationId="{5AF663D4-E2EA-B7BC-238B-1D932A6B7236}"/>
          </ac:graphicFrameMkLst>
        </pc:graphicFrameChg>
        <pc:picChg chg="add mod">
          <ac:chgData name="Sascha Meyen" userId="e174d7550b7c44c8" providerId="LiveId" clId="{51644D6C-A5C7-4395-8B4D-C1B768C2381E}" dt="2024-03-04T12:56:11.313" v="1233" actId="207"/>
          <ac:picMkLst>
            <pc:docMk/>
            <pc:sldMk cId="2589225138" sldId="312"/>
            <ac:picMk id="5" creationId="{54856B0B-0174-94D4-AA40-B3B1A255E4CD}"/>
          </ac:picMkLst>
        </pc:picChg>
        <pc:picChg chg="add mod">
          <ac:chgData name="Sascha Meyen" userId="e174d7550b7c44c8" providerId="LiveId" clId="{51644D6C-A5C7-4395-8B4D-C1B768C2381E}" dt="2024-03-04T12:56:07.522" v="1232" actId="207"/>
          <ac:picMkLst>
            <pc:docMk/>
            <pc:sldMk cId="2589225138" sldId="312"/>
            <ac:picMk id="9" creationId="{65B13CCF-419F-E755-A528-9508F7329ADA}"/>
          </ac:picMkLst>
        </pc:picChg>
      </pc:sldChg>
      <pc:sldChg chg="addSp delSp modSp mod">
        <pc:chgData name="Sascha Meyen" userId="e174d7550b7c44c8" providerId="LiveId" clId="{51644D6C-A5C7-4395-8B4D-C1B768C2381E}" dt="2024-03-04T13:00:08.127" v="1455" actId="1076"/>
        <pc:sldMkLst>
          <pc:docMk/>
          <pc:sldMk cId="4223264632" sldId="314"/>
        </pc:sldMkLst>
        <pc:spChg chg="del">
          <ac:chgData name="Sascha Meyen" userId="e174d7550b7c44c8" providerId="LiveId" clId="{51644D6C-A5C7-4395-8B4D-C1B768C2381E}" dt="2024-03-04T12:57:05.216" v="1305" actId="478"/>
          <ac:spMkLst>
            <pc:docMk/>
            <pc:sldMk cId="4223264632" sldId="314"/>
            <ac:spMk id="3" creationId="{32CFC7DF-F290-E705-D09B-FF13007BCA43}"/>
          </ac:spMkLst>
        </pc:spChg>
        <pc:spChg chg="add del mod">
          <ac:chgData name="Sascha Meyen" userId="e174d7550b7c44c8" providerId="LiveId" clId="{51644D6C-A5C7-4395-8B4D-C1B768C2381E}" dt="2024-03-04T12:57:06.564" v="1306" actId="478"/>
          <ac:spMkLst>
            <pc:docMk/>
            <pc:sldMk cId="4223264632" sldId="314"/>
            <ac:spMk id="4" creationId="{00A98A51-58AE-B2A8-278B-B1C8877F9873}"/>
          </ac:spMkLst>
        </pc:spChg>
        <pc:spChg chg="add mod">
          <ac:chgData name="Sascha Meyen" userId="e174d7550b7c44c8" providerId="LiveId" clId="{51644D6C-A5C7-4395-8B4D-C1B768C2381E}" dt="2024-03-04T12:59:35.784" v="1440" actId="27636"/>
          <ac:spMkLst>
            <pc:docMk/>
            <pc:sldMk cId="4223264632" sldId="314"/>
            <ac:spMk id="5" creationId="{DC61A10E-A0D3-9266-4215-479A1E4C5432}"/>
          </ac:spMkLst>
        </pc:spChg>
        <pc:spChg chg="mod">
          <ac:chgData name="Sascha Meyen" userId="e174d7550b7c44c8" providerId="LiveId" clId="{51644D6C-A5C7-4395-8B4D-C1B768C2381E}" dt="2024-03-04T13:00:08.127" v="1455" actId="1076"/>
          <ac:spMkLst>
            <pc:docMk/>
            <pc:sldMk cId="4223264632" sldId="314"/>
            <ac:spMk id="6" creationId="{96F443A7-AC0A-D64D-9B2D-EAE89785E709}"/>
          </ac:spMkLst>
        </pc:spChg>
        <pc:spChg chg="add mod">
          <ac:chgData name="Sascha Meyen" userId="e174d7550b7c44c8" providerId="LiveId" clId="{51644D6C-A5C7-4395-8B4D-C1B768C2381E}" dt="2024-03-04T12:59:16.229" v="1419" actId="21"/>
          <ac:spMkLst>
            <pc:docMk/>
            <pc:sldMk cId="4223264632" sldId="314"/>
            <ac:spMk id="7" creationId="{F79EC977-7D7C-FF4A-3520-D7CEDA8A458D}"/>
          </ac:spMkLst>
        </pc:spChg>
        <pc:spChg chg="add mod">
          <ac:chgData name="Sascha Meyen" userId="e174d7550b7c44c8" providerId="LiveId" clId="{51644D6C-A5C7-4395-8B4D-C1B768C2381E}" dt="2024-03-04T12:59:55.855" v="1447" actId="1076"/>
          <ac:spMkLst>
            <pc:docMk/>
            <pc:sldMk cId="4223264632" sldId="314"/>
            <ac:spMk id="16" creationId="{D7F5971D-864A-C3BA-0160-D0DCD8CD4412}"/>
          </ac:spMkLst>
        </pc:spChg>
        <pc:spChg chg="add mod">
          <ac:chgData name="Sascha Meyen" userId="e174d7550b7c44c8" providerId="LiveId" clId="{51644D6C-A5C7-4395-8B4D-C1B768C2381E}" dt="2024-03-04T12:59:45.067" v="1444" actId="1076"/>
          <ac:spMkLst>
            <pc:docMk/>
            <pc:sldMk cId="4223264632" sldId="314"/>
            <ac:spMk id="17" creationId="{04AC7241-A53F-A80F-EFB8-2F1DF0DC5A5A}"/>
          </ac:spMkLst>
        </pc:spChg>
        <pc:spChg chg="del mod">
          <ac:chgData name="Sascha Meyen" userId="e174d7550b7c44c8" providerId="LiveId" clId="{51644D6C-A5C7-4395-8B4D-C1B768C2381E}" dt="2024-03-04T12:59:01.995" v="1406" actId="478"/>
          <ac:spMkLst>
            <pc:docMk/>
            <pc:sldMk cId="4223264632" sldId="314"/>
            <ac:spMk id="18" creationId="{DF607A19-A3DB-9C98-73CD-A0BF934C4008}"/>
          </ac:spMkLst>
        </pc:spChg>
        <pc:spChg chg="del">
          <ac:chgData name="Sascha Meyen" userId="e174d7550b7c44c8" providerId="LiveId" clId="{51644D6C-A5C7-4395-8B4D-C1B768C2381E}" dt="2024-03-04T13:00:00.688" v="1453" actId="478"/>
          <ac:spMkLst>
            <pc:docMk/>
            <pc:sldMk cId="4223264632" sldId="314"/>
            <ac:spMk id="19" creationId="{1C09FC99-1BF0-A844-5D92-DD0606290971}"/>
          </ac:spMkLst>
        </pc:spChg>
        <pc:grpChg chg="mod">
          <ac:chgData name="Sascha Meyen" userId="e174d7550b7c44c8" providerId="LiveId" clId="{51644D6C-A5C7-4395-8B4D-C1B768C2381E}" dt="2024-03-04T12:59:22.116" v="1422" actId="1076"/>
          <ac:grpSpMkLst>
            <pc:docMk/>
            <pc:sldMk cId="4223264632" sldId="314"/>
            <ac:grpSpMk id="13" creationId="{6FAC1AC0-8615-CBC6-1943-4A1EE60D6058}"/>
          </ac:grpSpMkLst>
        </pc:grpChg>
        <pc:picChg chg="mod">
          <ac:chgData name="Sascha Meyen" userId="e174d7550b7c44c8" providerId="LiveId" clId="{51644D6C-A5C7-4395-8B4D-C1B768C2381E}" dt="2024-03-04T12:59:46.441" v="1445" actId="1076"/>
          <ac:picMkLst>
            <pc:docMk/>
            <pc:sldMk cId="4223264632" sldId="314"/>
            <ac:picMk id="15" creationId="{D62F399A-27D6-28A1-9DB3-714C9B3F4CBC}"/>
          </ac:picMkLst>
        </pc:picChg>
      </pc:sldChg>
      <pc:sldChg chg="modSp mod">
        <pc:chgData name="Sascha Meyen" userId="e174d7550b7c44c8" providerId="LiveId" clId="{51644D6C-A5C7-4395-8B4D-C1B768C2381E}" dt="2024-03-04T13:06:11.767" v="1488" actId="403"/>
        <pc:sldMkLst>
          <pc:docMk/>
          <pc:sldMk cId="2877630125" sldId="315"/>
        </pc:sldMkLst>
        <pc:spChg chg="mod">
          <ac:chgData name="Sascha Meyen" userId="e174d7550b7c44c8" providerId="LiveId" clId="{51644D6C-A5C7-4395-8B4D-C1B768C2381E}" dt="2024-03-04T13:06:11.767" v="1488" actId="403"/>
          <ac:spMkLst>
            <pc:docMk/>
            <pc:sldMk cId="2877630125" sldId="315"/>
            <ac:spMk id="2" creationId="{5F803AE4-FFDA-F25A-983D-32D0CD481342}"/>
          </ac:spMkLst>
        </pc:spChg>
      </pc:sldChg>
      <pc:sldChg chg="addSp modSp mod modAnim">
        <pc:chgData name="Sascha Meyen" userId="e174d7550b7c44c8" providerId="LiveId" clId="{51644D6C-A5C7-4395-8B4D-C1B768C2381E}" dt="2024-03-04T13:51:53.852" v="1805" actId="208"/>
        <pc:sldMkLst>
          <pc:docMk/>
          <pc:sldMk cId="3528504169" sldId="316"/>
        </pc:sldMkLst>
        <pc:picChg chg="add mod modCrop">
          <ac:chgData name="Sascha Meyen" userId="e174d7550b7c44c8" providerId="LiveId" clId="{51644D6C-A5C7-4395-8B4D-C1B768C2381E}" dt="2024-03-04T13:51:18.732" v="1796" actId="732"/>
          <ac:picMkLst>
            <pc:docMk/>
            <pc:sldMk cId="3528504169" sldId="316"/>
            <ac:picMk id="4" creationId="{9FCA12E3-A1DD-26A8-0629-D6D06F522708}"/>
          </ac:picMkLst>
        </pc:picChg>
        <pc:cxnChg chg="add mod">
          <ac:chgData name="Sascha Meyen" userId="e174d7550b7c44c8" providerId="LiveId" clId="{51644D6C-A5C7-4395-8B4D-C1B768C2381E}" dt="2024-03-04T13:51:53.852" v="1805" actId="208"/>
          <ac:cxnSpMkLst>
            <pc:docMk/>
            <pc:sldMk cId="3528504169" sldId="316"/>
            <ac:cxnSpMk id="7" creationId="{E30B92EE-86C7-1D06-0CFD-4D49C4646D65}"/>
          </ac:cxnSpMkLst>
        </pc:cxnChg>
        <pc:cxnChg chg="add mod">
          <ac:chgData name="Sascha Meyen" userId="e174d7550b7c44c8" providerId="LiveId" clId="{51644D6C-A5C7-4395-8B4D-C1B768C2381E}" dt="2024-03-04T13:51:30.981" v="1798"/>
          <ac:cxnSpMkLst>
            <pc:docMk/>
            <pc:sldMk cId="3528504169" sldId="316"/>
            <ac:cxnSpMk id="8" creationId="{098BD3E2-BB55-DDD3-E35A-5E0DCC744FE2}"/>
          </ac:cxnSpMkLst>
        </pc:cxnChg>
        <pc:cxnChg chg="add mod">
          <ac:chgData name="Sascha Meyen" userId="e174d7550b7c44c8" providerId="LiveId" clId="{51644D6C-A5C7-4395-8B4D-C1B768C2381E}" dt="2024-03-04T13:51:39.392" v="1802" actId="208"/>
          <ac:cxnSpMkLst>
            <pc:docMk/>
            <pc:sldMk cId="3528504169" sldId="316"/>
            <ac:cxnSpMk id="9" creationId="{BC15E2CE-3F60-20DE-632D-844E58269F65}"/>
          </ac:cxnSpMkLst>
        </pc:cxnChg>
      </pc:sldChg>
      <pc:sldChg chg="del">
        <pc:chgData name="Sascha Meyen" userId="e174d7550b7c44c8" providerId="LiveId" clId="{51644D6C-A5C7-4395-8B4D-C1B768C2381E}" dt="2024-03-03T13:45:18.479" v="132" actId="47"/>
        <pc:sldMkLst>
          <pc:docMk/>
          <pc:sldMk cId="743214377" sldId="320"/>
        </pc:sldMkLst>
      </pc:sldChg>
      <pc:sldChg chg="modSp mod">
        <pc:chgData name="Sascha Meyen" userId="e174d7550b7c44c8" providerId="LiveId" clId="{51644D6C-A5C7-4395-8B4D-C1B768C2381E}" dt="2024-03-04T13:59:01.872" v="2055" actId="20577"/>
        <pc:sldMkLst>
          <pc:docMk/>
          <pc:sldMk cId="3531752436" sldId="321"/>
        </pc:sldMkLst>
        <pc:spChg chg="mod">
          <ac:chgData name="Sascha Meyen" userId="e174d7550b7c44c8" providerId="LiveId" clId="{51644D6C-A5C7-4395-8B4D-C1B768C2381E}" dt="2024-03-04T13:59:01.872" v="2055" actId="20577"/>
          <ac:spMkLst>
            <pc:docMk/>
            <pc:sldMk cId="3531752436" sldId="321"/>
            <ac:spMk id="3" creationId="{1C2D27FF-9994-1ED5-650D-52920AA26810}"/>
          </ac:spMkLst>
        </pc:spChg>
      </pc:sldChg>
      <pc:sldChg chg="modSp mod">
        <pc:chgData name="Sascha Meyen" userId="e174d7550b7c44c8" providerId="LiveId" clId="{51644D6C-A5C7-4395-8B4D-C1B768C2381E}" dt="2024-03-04T13:59:07.932" v="2058" actId="6549"/>
        <pc:sldMkLst>
          <pc:docMk/>
          <pc:sldMk cId="934812055" sldId="323"/>
        </pc:sldMkLst>
        <pc:spChg chg="mod">
          <ac:chgData name="Sascha Meyen" userId="e174d7550b7c44c8" providerId="LiveId" clId="{51644D6C-A5C7-4395-8B4D-C1B768C2381E}" dt="2024-03-04T13:59:07.932" v="2058" actId="6549"/>
          <ac:spMkLst>
            <pc:docMk/>
            <pc:sldMk cId="934812055" sldId="323"/>
            <ac:spMk id="3" creationId="{81C722AC-6AC9-2430-DE93-205C241C5C62}"/>
          </ac:spMkLst>
        </pc:spChg>
        <pc:spChg chg="mod">
          <ac:chgData name="Sascha Meyen" userId="e174d7550b7c44c8" providerId="LiveId" clId="{51644D6C-A5C7-4395-8B4D-C1B768C2381E}" dt="2024-03-03T13:23:39.460" v="4" actId="1076"/>
          <ac:spMkLst>
            <pc:docMk/>
            <pc:sldMk cId="934812055" sldId="323"/>
            <ac:spMk id="9" creationId="{A3F00D6F-2A4E-729C-FA2E-6D8E8A3FCB8F}"/>
          </ac:spMkLst>
        </pc:spChg>
        <pc:spChg chg="mod">
          <ac:chgData name="Sascha Meyen" userId="e174d7550b7c44c8" providerId="LiveId" clId="{51644D6C-A5C7-4395-8B4D-C1B768C2381E}" dt="2024-03-03T13:23:39.460" v="4" actId="1076"/>
          <ac:spMkLst>
            <pc:docMk/>
            <pc:sldMk cId="934812055" sldId="323"/>
            <ac:spMk id="10" creationId="{76CCFA36-01CA-ABD0-A2F7-13A5D5B57A25}"/>
          </ac:spMkLst>
        </pc:spChg>
        <pc:spChg chg="mod">
          <ac:chgData name="Sascha Meyen" userId="e174d7550b7c44c8" providerId="LiveId" clId="{51644D6C-A5C7-4395-8B4D-C1B768C2381E}" dt="2024-03-03T13:23:39.460" v="4" actId="1076"/>
          <ac:spMkLst>
            <pc:docMk/>
            <pc:sldMk cId="934812055" sldId="323"/>
            <ac:spMk id="24" creationId="{10F7C07A-9D6E-CCF6-BD98-2C4895815D92}"/>
          </ac:spMkLst>
        </pc:spChg>
        <pc:spChg chg="mod">
          <ac:chgData name="Sascha Meyen" userId="e174d7550b7c44c8" providerId="LiveId" clId="{51644D6C-A5C7-4395-8B4D-C1B768C2381E}" dt="2024-03-03T13:23:39.460" v="4" actId="1076"/>
          <ac:spMkLst>
            <pc:docMk/>
            <pc:sldMk cId="934812055" sldId="323"/>
            <ac:spMk id="25" creationId="{3F23FA2C-1E5C-FD6E-C80E-5E2179384254}"/>
          </ac:spMkLst>
        </pc:spChg>
        <pc:graphicFrameChg chg="mod">
          <ac:chgData name="Sascha Meyen" userId="e174d7550b7c44c8" providerId="LiveId" clId="{51644D6C-A5C7-4395-8B4D-C1B768C2381E}" dt="2024-03-03T13:23:39.460" v="4" actId="1076"/>
          <ac:graphicFrameMkLst>
            <pc:docMk/>
            <pc:sldMk cId="934812055" sldId="323"/>
            <ac:graphicFrameMk id="21" creationId="{BEC1E843-EDFF-B49D-4AF8-1ABD527197DC}"/>
          </ac:graphicFrameMkLst>
        </pc:graphicFrameChg>
        <pc:graphicFrameChg chg="mod">
          <ac:chgData name="Sascha Meyen" userId="e174d7550b7c44c8" providerId="LiveId" clId="{51644D6C-A5C7-4395-8B4D-C1B768C2381E}" dt="2024-03-03T13:23:39.460" v="4" actId="1076"/>
          <ac:graphicFrameMkLst>
            <pc:docMk/>
            <pc:sldMk cId="934812055" sldId="323"/>
            <ac:graphicFrameMk id="22" creationId="{B6092704-B3BA-1A60-5B43-EA741A2E4978}"/>
          </ac:graphicFrameMkLst>
        </pc:graphicFrameChg>
        <pc:graphicFrameChg chg="mod">
          <ac:chgData name="Sascha Meyen" userId="e174d7550b7c44c8" providerId="LiveId" clId="{51644D6C-A5C7-4395-8B4D-C1B768C2381E}" dt="2024-03-03T13:23:39.460" v="4" actId="1076"/>
          <ac:graphicFrameMkLst>
            <pc:docMk/>
            <pc:sldMk cId="934812055" sldId="323"/>
            <ac:graphicFrameMk id="26" creationId="{700214D6-C7E4-15E1-7B78-A10AE64342C1}"/>
          </ac:graphicFrameMkLst>
        </pc:graphicFrameChg>
        <pc:graphicFrameChg chg="mod">
          <ac:chgData name="Sascha Meyen" userId="e174d7550b7c44c8" providerId="LiveId" clId="{51644D6C-A5C7-4395-8B4D-C1B768C2381E}" dt="2024-03-03T13:23:39.460" v="4" actId="1076"/>
          <ac:graphicFrameMkLst>
            <pc:docMk/>
            <pc:sldMk cId="934812055" sldId="323"/>
            <ac:graphicFrameMk id="27" creationId="{FB4C8CC2-0671-05BA-99AD-15A12BA80443}"/>
          </ac:graphicFrameMkLst>
        </pc:graphicFrameChg>
        <pc:picChg chg="mod">
          <ac:chgData name="Sascha Meyen" userId="e174d7550b7c44c8" providerId="LiveId" clId="{51644D6C-A5C7-4395-8B4D-C1B768C2381E}" dt="2024-03-03T13:23:39.460" v="4" actId="1076"/>
          <ac:picMkLst>
            <pc:docMk/>
            <pc:sldMk cId="934812055" sldId="323"/>
            <ac:picMk id="5" creationId="{8269CB2E-75ED-02C0-7641-E7868371231E}"/>
          </ac:picMkLst>
        </pc:picChg>
        <pc:picChg chg="mod">
          <ac:chgData name="Sascha Meyen" userId="e174d7550b7c44c8" providerId="LiveId" clId="{51644D6C-A5C7-4395-8B4D-C1B768C2381E}" dt="2024-03-03T13:23:39.460" v="4" actId="1076"/>
          <ac:picMkLst>
            <pc:docMk/>
            <pc:sldMk cId="934812055" sldId="323"/>
            <ac:picMk id="23" creationId="{074E9FFA-7C12-ED72-6092-6F7B1E8ECCED}"/>
          </ac:picMkLst>
        </pc:picChg>
      </pc:sldChg>
      <pc:sldChg chg="addSp delSp modSp mod delAnim modAnim">
        <pc:chgData name="Sascha Meyen" userId="e174d7550b7c44c8" providerId="LiveId" clId="{51644D6C-A5C7-4395-8B4D-C1B768C2381E}" dt="2024-03-04T13:46:01.757" v="1740"/>
        <pc:sldMkLst>
          <pc:docMk/>
          <pc:sldMk cId="1682669003" sldId="324"/>
        </pc:sldMkLst>
        <pc:spChg chg="mod">
          <ac:chgData name="Sascha Meyen" userId="e174d7550b7c44c8" providerId="LiveId" clId="{51644D6C-A5C7-4395-8B4D-C1B768C2381E}" dt="2024-03-04T13:46:01.757" v="1740"/>
          <ac:spMkLst>
            <pc:docMk/>
            <pc:sldMk cId="1682669003" sldId="324"/>
            <ac:spMk id="3" creationId="{CD3EA39C-B7FD-7AB9-A46C-D0B167D580C8}"/>
          </ac:spMkLst>
        </pc:spChg>
        <pc:spChg chg="add mod">
          <ac:chgData name="Sascha Meyen" userId="e174d7550b7c44c8" providerId="LiveId" clId="{51644D6C-A5C7-4395-8B4D-C1B768C2381E}" dt="2024-03-04T13:44:39.667" v="1672" actId="20577"/>
          <ac:spMkLst>
            <pc:docMk/>
            <pc:sldMk cId="1682669003" sldId="324"/>
            <ac:spMk id="6" creationId="{D3C9B11A-DE58-B9EE-17B9-FDA0B52D42B0}"/>
          </ac:spMkLst>
        </pc:spChg>
        <pc:spChg chg="mod">
          <ac:chgData name="Sascha Meyen" userId="e174d7550b7c44c8" providerId="LiveId" clId="{51644D6C-A5C7-4395-8B4D-C1B768C2381E}" dt="2024-03-04T13:43:17.232" v="1639" actId="1076"/>
          <ac:spMkLst>
            <pc:docMk/>
            <pc:sldMk cId="1682669003" sldId="324"/>
            <ac:spMk id="8" creationId="{147EBB48-F1A9-EF5B-1805-2EBF75017500}"/>
          </ac:spMkLst>
        </pc:spChg>
        <pc:spChg chg="mod">
          <ac:chgData name="Sascha Meyen" userId="e174d7550b7c44c8" providerId="LiveId" clId="{51644D6C-A5C7-4395-8B4D-C1B768C2381E}" dt="2024-03-04T13:43:23.433" v="1641" actId="1076"/>
          <ac:spMkLst>
            <pc:docMk/>
            <pc:sldMk cId="1682669003" sldId="324"/>
            <ac:spMk id="9" creationId="{B63F7EFD-C9FC-5E80-FD40-DD84A56986AA}"/>
          </ac:spMkLst>
        </pc:spChg>
        <pc:spChg chg="mod">
          <ac:chgData name="Sascha Meyen" userId="e174d7550b7c44c8" providerId="LiveId" clId="{51644D6C-A5C7-4395-8B4D-C1B768C2381E}" dt="2024-03-04T13:43:28.712" v="1642" actId="1076"/>
          <ac:spMkLst>
            <pc:docMk/>
            <pc:sldMk cId="1682669003" sldId="324"/>
            <ac:spMk id="10" creationId="{F3AAFBB3-B671-74CB-012D-7C30B90F886E}"/>
          </ac:spMkLst>
        </pc:spChg>
        <pc:spChg chg="mod">
          <ac:chgData name="Sascha Meyen" userId="e174d7550b7c44c8" providerId="LiveId" clId="{51644D6C-A5C7-4395-8B4D-C1B768C2381E}" dt="2024-03-04T13:43:20.092" v="1640" actId="1076"/>
          <ac:spMkLst>
            <pc:docMk/>
            <pc:sldMk cId="1682669003" sldId="324"/>
            <ac:spMk id="11" creationId="{C8BE0B5A-5A32-0A54-907E-C8334F25F678}"/>
          </ac:spMkLst>
        </pc:spChg>
        <pc:spChg chg="add mod">
          <ac:chgData name="Sascha Meyen" userId="e174d7550b7c44c8" providerId="LiveId" clId="{51644D6C-A5C7-4395-8B4D-C1B768C2381E}" dt="2024-03-04T13:44:44.502" v="1674" actId="1076"/>
          <ac:spMkLst>
            <pc:docMk/>
            <pc:sldMk cId="1682669003" sldId="324"/>
            <ac:spMk id="12" creationId="{27A18661-3454-E25D-7AA6-03D44D5077E1}"/>
          </ac:spMkLst>
        </pc:spChg>
        <pc:spChg chg="add mod">
          <ac:chgData name="Sascha Meyen" userId="e174d7550b7c44c8" providerId="LiveId" clId="{51644D6C-A5C7-4395-8B4D-C1B768C2381E}" dt="2024-03-04T13:45:08.082" v="1694" actId="20577"/>
          <ac:spMkLst>
            <pc:docMk/>
            <pc:sldMk cId="1682669003" sldId="324"/>
            <ac:spMk id="13" creationId="{1D129602-51A9-463B-7D2E-C6DA7AD6054F}"/>
          </ac:spMkLst>
        </pc:spChg>
        <pc:spChg chg="add mod">
          <ac:chgData name="Sascha Meyen" userId="e174d7550b7c44c8" providerId="LiveId" clId="{51644D6C-A5C7-4395-8B4D-C1B768C2381E}" dt="2024-03-04T13:44:57.643" v="1682" actId="20577"/>
          <ac:spMkLst>
            <pc:docMk/>
            <pc:sldMk cId="1682669003" sldId="324"/>
            <ac:spMk id="15" creationId="{B0C26BEA-F2CA-76E1-4E2B-8D23C0329164}"/>
          </ac:spMkLst>
        </pc:spChg>
        <pc:spChg chg="add mod">
          <ac:chgData name="Sascha Meyen" userId="e174d7550b7c44c8" providerId="LiveId" clId="{51644D6C-A5C7-4395-8B4D-C1B768C2381E}" dt="2024-03-04T13:45:05.112" v="1691" actId="20577"/>
          <ac:spMkLst>
            <pc:docMk/>
            <pc:sldMk cId="1682669003" sldId="324"/>
            <ac:spMk id="16" creationId="{80C89696-8DDB-0B02-D358-45BF151166AC}"/>
          </ac:spMkLst>
        </pc:spChg>
        <pc:spChg chg="add del mod">
          <ac:chgData name="Sascha Meyen" userId="e174d7550b7c44c8" providerId="LiveId" clId="{51644D6C-A5C7-4395-8B4D-C1B768C2381E}" dt="2024-03-04T13:44:20.561" v="1663" actId="478"/>
          <ac:spMkLst>
            <pc:docMk/>
            <pc:sldMk cId="1682669003" sldId="324"/>
            <ac:spMk id="18" creationId="{F3B9485C-227C-DE96-B4EE-E6DF7E154A23}"/>
          </ac:spMkLst>
        </pc:spChg>
        <pc:spChg chg="add del mod">
          <ac:chgData name="Sascha Meyen" userId="e174d7550b7c44c8" providerId="LiveId" clId="{51644D6C-A5C7-4395-8B4D-C1B768C2381E}" dt="2024-03-03T14:40:03.557" v="938" actId="478"/>
          <ac:spMkLst>
            <pc:docMk/>
            <pc:sldMk cId="1682669003" sldId="324"/>
            <ac:spMk id="19" creationId="{9E8CCE6D-CDE8-38AC-8BD5-21696314BA5D}"/>
          </ac:spMkLst>
        </pc:spChg>
        <pc:spChg chg="add mod">
          <ac:chgData name="Sascha Meyen" userId="e174d7550b7c44c8" providerId="LiveId" clId="{51644D6C-A5C7-4395-8B4D-C1B768C2381E}" dt="2024-03-04T13:44:18.232" v="1661" actId="1076"/>
          <ac:spMkLst>
            <pc:docMk/>
            <pc:sldMk cId="1682669003" sldId="324"/>
            <ac:spMk id="20" creationId="{DB796DBD-89AC-AA65-1A0F-03F6724073E6}"/>
          </ac:spMkLst>
        </pc:spChg>
        <pc:spChg chg="add del mod">
          <ac:chgData name="Sascha Meyen" userId="e174d7550b7c44c8" providerId="LiveId" clId="{51644D6C-A5C7-4395-8B4D-C1B768C2381E}" dt="2024-03-03T14:41:41.033" v="953" actId="478"/>
          <ac:spMkLst>
            <pc:docMk/>
            <pc:sldMk cId="1682669003" sldId="324"/>
            <ac:spMk id="21" creationId="{927CD207-A3A5-86F3-4CD2-52227256B13A}"/>
          </ac:spMkLst>
        </pc:spChg>
        <pc:spChg chg="add del mod">
          <ac:chgData name="Sascha Meyen" userId="e174d7550b7c44c8" providerId="LiveId" clId="{51644D6C-A5C7-4395-8B4D-C1B768C2381E}" dt="2024-03-04T13:45:11.095" v="1695" actId="478"/>
          <ac:spMkLst>
            <pc:docMk/>
            <pc:sldMk cId="1682669003" sldId="324"/>
            <ac:spMk id="23" creationId="{4E7CEEB7-0F6A-1F0E-204A-9BF4F687BD7D}"/>
          </ac:spMkLst>
        </pc:spChg>
        <pc:spChg chg="add del mod">
          <ac:chgData name="Sascha Meyen" userId="e174d7550b7c44c8" providerId="LiveId" clId="{51644D6C-A5C7-4395-8B4D-C1B768C2381E}" dt="2024-03-03T14:41:48.011" v="955" actId="478"/>
          <ac:spMkLst>
            <pc:docMk/>
            <pc:sldMk cId="1682669003" sldId="324"/>
            <ac:spMk id="24" creationId="{67F00892-FB09-EA30-9CC3-BBB261C38424}"/>
          </ac:spMkLst>
        </pc:spChg>
        <pc:spChg chg="add del mod">
          <ac:chgData name="Sascha Meyen" userId="e174d7550b7c44c8" providerId="LiveId" clId="{51644D6C-A5C7-4395-8B4D-C1B768C2381E}" dt="2024-03-04T13:45:11.095" v="1695" actId="478"/>
          <ac:spMkLst>
            <pc:docMk/>
            <pc:sldMk cId="1682669003" sldId="324"/>
            <ac:spMk id="25" creationId="{DF8B3D17-BABE-2E7D-7C91-024E5133F52E}"/>
          </ac:spMkLst>
        </pc:spChg>
        <pc:spChg chg="add del mod">
          <ac:chgData name="Sascha Meyen" userId="e174d7550b7c44c8" providerId="LiveId" clId="{51644D6C-A5C7-4395-8B4D-C1B768C2381E}" dt="2024-03-04T13:45:11.095" v="1695" actId="478"/>
          <ac:spMkLst>
            <pc:docMk/>
            <pc:sldMk cId="1682669003" sldId="324"/>
            <ac:spMk id="26" creationId="{8E651AED-EE5D-62E2-5FC8-D5A64CBCC12C}"/>
          </ac:spMkLst>
        </pc:spChg>
        <pc:graphicFrameChg chg="add del mod modGraphic">
          <ac:chgData name="Sascha Meyen" userId="e174d7550b7c44c8" providerId="LiveId" clId="{51644D6C-A5C7-4395-8B4D-C1B768C2381E}" dt="2024-03-04T13:41:56.702" v="1604" actId="478"/>
          <ac:graphicFrameMkLst>
            <pc:docMk/>
            <pc:sldMk cId="1682669003" sldId="324"/>
            <ac:graphicFrameMk id="2" creationId="{798FCA19-FD57-9F8F-3FFC-18FEDAF54751}"/>
          </ac:graphicFrameMkLst>
        </pc:graphicFrameChg>
        <pc:graphicFrameChg chg="del">
          <ac:chgData name="Sascha Meyen" userId="e174d7550b7c44c8" providerId="LiveId" clId="{51644D6C-A5C7-4395-8B4D-C1B768C2381E}" dt="2024-03-03T13:41:42.710" v="70" actId="478"/>
          <ac:graphicFrameMkLst>
            <pc:docMk/>
            <pc:sldMk cId="1682669003" sldId="324"/>
            <ac:graphicFrameMk id="4" creationId="{065A251C-CE8E-0FE4-5392-91C6BE62C152}"/>
          </ac:graphicFrameMkLst>
        </pc:graphicFrameChg>
        <pc:graphicFrameChg chg="add mod modGraphic">
          <ac:chgData name="Sascha Meyen" userId="e174d7550b7c44c8" providerId="LiveId" clId="{51644D6C-A5C7-4395-8B4D-C1B768C2381E}" dt="2024-03-04T13:42:41.192" v="1621"/>
          <ac:graphicFrameMkLst>
            <pc:docMk/>
            <pc:sldMk cId="1682669003" sldId="324"/>
            <ac:graphicFrameMk id="4" creationId="{F0114BAD-FB6C-3DFB-6FA6-48817088B62E}"/>
          </ac:graphicFrameMkLst>
        </pc:graphicFrameChg>
        <pc:graphicFrameChg chg="del">
          <ac:chgData name="Sascha Meyen" userId="e174d7550b7c44c8" providerId="LiveId" clId="{51644D6C-A5C7-4395-8B4D-C1B768C2381E}" dt="2024-03-03T13:42:10.097" v="83" actId="21"/>
          <ac:graphicFrameMkLst>
            <pc:docMk/>
            <pc:sldMk cId="1682669003" sldId="324"/>
            <ac:graphicFrameMk id="5" creationId="{0B11FFD5-F625-A1F6-6BB1-B01896205444}"/>
          </ac:graphicFrameMkLst>
        </pc:graphicFrameChg>
        <pc:graphicFrameChg chg="add mod modGraphic">
          <ac:chgData name="Sascha Meyen" userId="e174d7550b7c44c8" providerId="LiveId" clId="{51644D6C-A5C7-4395-8B4D-C1B768C2381E}" dt="2024-03-04T13:43:03.772" v="1638" actId="1076"/>
          <ac:graphicFrameMkLst>
            <pc:docMk/>
            <pc:sldMk cId="1682669003" sldId="324"/>
            <ac:graphicFrameMk id="5" creationId="{B90C2B28-3A51-B070-E953-2E39D98EE712}"/>
          </ac:graphicFrameMkLst>
        </pc:graphicFrameChg>
        <pc:graphicFrameChg chg="add del mod">
          <ac:chgData name="Sascha Meyen" userId="e174d7550b7c44c8" providerId="LiveId" clId="{51644D6C-A5C7-4395-8B4D-C1B768C2381E}" dt="2024-03-03T13:42:10.097" v="83" actId="21"/>
          <ac:graphicFrameMkLst>
            <pc:docMk/>
            <pc:sldMk cId="1682669003" sldId="324"/>
            <ac:graphicFrameMk id="6" creationId="{7DF772C8-74DB-0F89-54CD-EB0471209EF0}"/>
          </ac:graphicFrameMkLst>
        </pc:graphicFrameChg>
        <pc:graphicFrameChg chg="add del mod modGraphic">
          <ac:chgData name="Sascha Meyen" userId="e174d7550b7c44c8" providerId="LiveId" clId="{51644D6C-A5C7-4395-8B4D-C1B768C2381E}" dt="2024-03-04T13:42:59.262" v="1637" actId="478"/>
          <ac:graphicFrameMkLst>
            <pc:docMk/>
            <pc:sldMk cId="1682669003" sldId="324"/>
            <ac:graphicFrameMk id="7" creationId="{A388D850-C5C1-1022-AD8B-A65922A5CAA1}"/>
          </ac:graphicFrameMkLst>
        </pc:graphicFrameChg>
        <pc:graphicFrameChg chg="del">
          <ac:chgData name="Sascha Meyen" userId="e174d7550b7c44c8" providerId="LiveId" clId="{51644D6C-A5C7-4395-8B4D-C1B768C2381E}" dt="2024-03-03T13:41:51.548" v="72" actId="478"/>
          <ac:graphicFrameMkLst>
            <pc:docMk/>
            <pc:sldMk cId="1682669003" sldId="324"/>
            <ac:graphicFrameMk id="12" creationId="{1ED2EA11-9E75-2C45-AA37-42F9D0B96983}"/>
          </ac:graphicFrameMkLst>
        </pc:graphicFrameChg>
        <pc:graphicFrameChg chg="del">
          <ac:chgData name="Sascha Meyen" userId="e174d7550b7c44c8" providerId="LiveId" clId="{51644D6C-A5C7-4395-8B4D-C1B768C2381E}" dt="2024-03-03T13:42:10.097" v="83" actId="21"/>
          <ac:graphicFrameMkLst>
            <pc:docMk/>
            <pc:sldMk cId="1682669003" sldId="324"/>
            <ac:graphicFrameMk id="13" creationId="{E159C688-C79B-565C-FF49-47D6F1673EBE}"/>
          </ac:graphicFrameMkLst>
        </pc:graphicFrameChg>
        <pc:graphicFrameChg chg="add mod modGraphic">
          <ac:chgData name="Sascha Meyen" userId="e174d7550b7c44c8" providerId="LiveId" clId="{51644D6C-A5C7-4395-8B4D-C1B768C2381E}" dt="2024-03-03T14:38:41.101" v="903" actId="20577"/>
          <ac:graphicFrameMkLst>
            <pc:docMk/>
            <pc:sldMk cId="1682669003" sldId="324"/>
            <ac:graphicFrameMk id="14" creationId="{4E999A5A-A359-1564-2189-5762A56E9C6D}"/>
          </ac:graphicFrameMkLst>
        </pc:graphicFrameChg>
        <pc:graphicFrameChg chg="add del mod modGraphic">
          <ac:chgData name="Sascha Meyen" userId="e174d7550b7c44c8" providerId="LiveId" clId="{51644D6C-A5C7-4395-8B4D-C1B768C2381E}" dt="2024-03-03T14:39:13.522" v="928" actId="478"/>
          <ac:graphicFrameMkLst>
            <pc:docMk/>
            <pc:sldMk cId="1682669003" sldId="324"/>
            <ac:graphicFrameMk id="15" creationId="{DA4EE398-74CF-2881-1EF7-28CD27DD190A}"/>
          </ac:graphicFrameMkLst>
        </pc:graphicFrameChg>
        <pc:graphicFrameChg chg="add del mod">
          <ac:chgData name="Sascha Meyen" userId="e174d7550b7c44c8" providerId="LiveId" clId="{51644D6C-A5C7-4395-8B4D-C1B768C2381E}" dt="2024-03-03T13:44:30.356" v="120" actId="478"/>
          <ac:graphicFrameMkLst>
            <pc:docMk/>
            <pc:sldMk cId="1682669003" sldId="324"/>
            <ac:graphicFrameMk id="16" creationId="{9A0DAD26-6DB0-A63C-1D40-C578140E7C8F}"/>
          </ac:graphicFrameMkLst>
        </pc:graphicFrameChg>
        <pc:graphicFrameChg chg="add del mod">
          <ac:chgData name="Sascha Meyen" userId="e174d7550b7c44c8" providerId="LiveId" clId="{51644D6C-A5C7-4395-8B4D-C1B768C2381E}" dt="2024-03-03T13:45:03.146" v="129" actId="478"/>
          <ac:graphicFrameMkLst>
            <pc:docMk/>
            <pc:sldMk cId="1682669003" sldId="324"/>
            <ac:graphicFrameMk id="17" creationId="{32FBFE35-F703-B534-779B-ECF4CEE1C832}"/>
          </ac:graphicFrameMkLst>
        </pc:graphicFrameChg>
        <pc:graphicFrameChg chg="add mod modGraphic">
          <ac:chgData name="Sascha Meyen" userId="e174d7550b7c44c8" providerId="LiveId" clId="{51644D6C-A5C7-4395-8B4D-C1B768C2381E}" dt="2024-03-03T14:39:19.990" v="929" actId="1076"/>
          <ac:graphicFrameMkLst>
            <pc:docMk/>
            <pc:sldMk cId="1682669003" sldId="324"/>
            <ac:graphicFrameMk id="22" creationId="{096DE4A3-9BC3-A7EE-5541-5E070B81D727}"/>
          </ac:graphicFrameMkLst>
        </pc:graphicFrameChg>
      </pc:sldChg>
      <pc:sldChg chg="mod modShow">
        <pc:chgData name="Sascha Meyen" userId="e174d7550b7c44c8" providerId="LiveId" clId="{51644D6C-A5C7-4395-8B4D-C1B768C2381E}" dt="2024-03-03T14:44:12.518" v="1038" actId="729"/>
        <pc:sldMkLst>
          <pc:docMk/>
          <pc:sldMk cId="915196227" sldId="327"/>
        </pc:sldMkLst>
      </pc:sldChg>
      <pc:sldChg chg="modSp mod ord">
        <pc:chgData name="Sascha Meyen" userId="e174d7550b7c44c8" providerId="LiveId" clId="{51644D6C-A5C7-4395-8B4D-C1B768C2381E}" dt="2024-03-04T14:01:00.483" v="2117" actId="20577"/>
        <pc:sldMkLst>
          <pc:docMk/>
          <pc:sldMk cId="1708052619" sldId="328"/>
        </pc:sldMkLst>
        <pc:spChg chg="mod">
          <ac:chgData name="Sascha Meyen" userId="e174d7550b7c44c8" providerId="LiveId" clId="{51644D6C-A5C7-4395-8B4D-C1B768C2381E}" dt="2024-03-04T13:52:15.303" v="1806" actId="6549"/>
          <ac:spMkLst>
            <pc:docMk/>
            <pc:sldMk cId="1708052619" sldId="328"/>
            <ac:spMk id="2" creationId="{26A35A52-5027-CD0C-83B0-0DF9B1A7F0B9}"/>
          </ac:spMkLst>
        </pc:spChg>
        <pc:spChg chg="mod">
          <ac:chgData name="Sascha Meyen" userId="e174d7550b7c44c8" providerId="LiveId" clId="{51644D6C-A5C7-4395-8B4D-C1B768C2381E}" dt="2024-03-04T14:01:00.483" v="2117" actId="20577"/>
          <ac:spMkLst>
            <pc:docMk/>
            <pc:sldMk cId="1708052619" sldId="328"/>
            <ac:spMk id="3" creationId="{D40EA594-AF44-F197-2D72-C642D32824E1}"/>
          </ac:spMkLst>
        </pc:spChg>
      </pc:sldChg>
      <pc:sldChg chg="addSp delSp modSp mod delAnim modAnim">
        <pc:chgData name="Sascha Meyen" userId="e174d7550b7c44c8" providerId="LiveId" clId="{51644D6C-A5C7-4395-8B4D-C1B768C2381E}" dt="2024-03-04T13:49:36.472" v="1781" actId="478"/>
        <pc:sldMkLst>
          <pc:docMk/>
          <pc:sldMk cId="1958621629" sldId="329"/>
        </pc:sldMkLst>
        <pc:spChg chg="add del mod">
          <ac:chgData name="Sascha Meyen" userId="e174d7550b7c44c8" providerId="LiveId" clId="{51644D6C-A5C7-4395-8B4D-C1B768C2381E}" dt="2024-03-04T13:47:35.912" v="1745" actId="21"/>
          <ac:spMkLst>
            <pc:docMk/>
            <pc:sldMk cId="1958621629" sldId="329"/>
            <ac:spMk id="7" creationId="{49F369A2-336C-E315-175E-96168B59728C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7" creationId="{7A7D6487-334E-B404-1EE5-76D9E415537F}"/>
          </ac:spMkLst>
        </pc:spChg>
        <pc:spChg chg="add del mod">
          <ac:chgData name="Sascha Meyen" userId="e174d7550b7c44c8" providerId="LiveId" clId="{51644D6C-A5C7-4395-8B4D-C1B768C2381E}" dt="2024-03-04T13:47:47.903" v="1752" actId="21"/>
          <ac:spMkLst>
            <pc:docMk/>
            <pc:sldMk cId="1958621629" sldId="329"/>
            <ac:spMk id="8" creationId="{087973E3-D658-1DBF-7F2A-7BF456D8E385}"/>
          </ac:spMkLst>
        </pc:spChg>
        <pc:spChg chg="add del mod">
          <ac:chgData name="Sascha Meyen" userId="e174d7550b7c44c8" providerId="LiveId" clId="{51644D6C-A5C7-4395-8B4D-C1B768C2381E}" dt="2024-03-04T13:47:47.903" v="1752" actId="21"/>
          <ac:spMkLst>
            <pc:docMk/>
            <pc:sldMk cId="1958621629" sldId="329"/>
            <ac:spMk id="9" creationId="{49F369A2-336C-E315-175E-96168B59728C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9" creationId="{9928BCA2-9FCC-C950-2E9E-559AAB4C8A02}"/>
          </ac:spMkLst>
        </pc:spChg>
        <pc:spChg chg="add del mod">
          <ac:chgData name="Sascha Meyen" userId="e174d7550b7c44c8" providerId="LiveId" clId="{51644D6C-A5C7-4395-8B4D-C1B768C2381E}" dt="2024-03-04T13:48:35.828" v="1767" actId="21"/>
          <ac:spMkLst>
            <pc:docMk/>
            <pc:sldMk cId="1958621629" sldId="329"/>
            <ac:spMk id="10" creationId="{28CC7D95-F0E7-F5F6-3F59-5CE3F3CAA2F2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10" creationId="{B96C587B-A9B6-97F0-420D-64F25BD66663}"/>
          </ac:spMkLst>
        </pc:spChg>
        <pc:spChg chg="add del mod">
          <ac:chgData name="Sascha Meyen" userId="e174d7550b7c44c8" providerId="LiveId" clId="{51644D6C-A5C7-4395-8B4D-C1B768C2381E}" dt="2024-03-04T13:48:35.828" v="1767" actId="21"/>
          <ac:spMkLst>
            <pc:docMk/>
            <pc:sldMk cId="1958621629" sldId="329"/>
            <ac:spMk id="11" creationId="{087973E3-D658-1DBF-7F2A-7BF456D8E385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11" creationId="{6F3A914D-D82B-266C-B6A2-1BC434FD08B5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12" creationId="{3AACD704-21BB-F1E9-54F1-54665FDBDD39}"/>
          </ac:spMkLst>
        </pc:spChg>
        <pc:spChg chg="add del mod">
          <ac:chgData name="Sascha Meyen" userId="e174d7550b7c44c8" providerId="LiveId" clId="{51644D6C-A5C7-4395-8B4D-C1B768C2381E}" dt="2024-03-04T13:48:35.828" v="1767" actId="21"/>
          <ac:spMkLst>
            <pc:docMk/>
            <pc:sldMk cId="1958621629" sldId="329"/>
            <ac:spMk id="12" creationId="{49F369A2-336C-E315-175E-96168B59728C}"/>
          </ac:spMkLst>
        </pc:spChg>
        <pc:spChg chg="add mod">
          <ac:chgData name="Sascha Meyen" userId="e174d7550b7c44c8" providerId="LiveId" clId="{51644D6C-A5C7-4395-8B4D-C1B768C2381E}" dt="2024-03-03T14:24:45.656" v="531" actId="1076"/>
          <ac:spMkLst>
            <pc:docMk/>
            <pc:sldMk cId="1958621629" sldId="329"/>
            <ac:spMk id="14" creationId="{7A7D6487-334E-B404-1EE5-76D9E415537F}"/>
          </ac:spMkLst>
        </pc:spChg>
        <pc:spChg chg="add mod">
          <ac:chgData name="Sascha Meyen" userId="e174d7550b7c44c8" providerId="LiveId" clId="{51644D6C-A5C7-4395-8B4D-C1B768C2381E}" dt="2024-03-03T14:24:45.656" v="531" actId="1076"/>
          <ac:spMkLst>
            <pc:docMk/>
            <pc:sldMk cId="1958621629" sldId="329"/>
            <ac:spMk id="15" creationId="{9928BCA2-9FCC-C950-2E9E-559AAB4C8A02}"/>
          </ac:spMkLst>
        </pc:spChg>
        <pc:spChg chg="add mod">
          <ac:chgData name="Sascha Meyen" userId="e174d7550b7c44c8" providerId="LiveId" clId="{51644D6C-A5C7-4395-8B4D-C1B768C2381E}" dt="2024-03-03T14:24:45.656" v="531" actId="1076"/>
          <ac:spMkLst>
            <pc:docMk/>
            <pc:sldMk cId="1958621629" sldId="329"/>
            <ac:spMk id="16" creationId="{B96C587B-A9B6-97F0-420D-64F25BD66663}"/>
          </ac:spMkLst>
        </pc:spChg>
        <pc:spChg chg="add mod">
          <ac:chgData name="Sascha Meyen" userId="e174d7550b7c44c8" providerId="LiveId" clId="{51644D6C-A5C7-4395-8B4D-C1B768C2381E}" dt="2024-03-03T14:24:45.656" v="531" actId="1076"/>
          <ac:spMkLst>
            <pc:docMk/>
            <pc:sldMk cId="1958621629" sldId="329"/>
            <ac:spMk id="17" creationId="{6F3A914D-D82B-266C-B6A2-1BC434FD08B5}"/>
          </ac:spMkLst>
        </pc:spChg>
        <pc:spChg chg="add mod">
          <ac:chgData name="Sascha Meyen" userId="e174d7550b7c44c8" providerId="LiveId" clId="{51644D6C-A5C7-4395-8B4D-C1B768C2381E}" dt="2024-03-04T13:48:52.312" v="1778" actId="208"/>
          <ac:spMkLst>
            <pc:docMk/>
            <pc:sldMk cId="1958621629" sldId="329"/>
            <ac:spMk id="18" creationId="{28CC7D95-F0E7-F5F6-3F59-5CE3F3CAA2F2}"/>
          </ac:spMkLst>
        </pc:spChg>
        <pc:spChg chg="add del mod">
          <ac:chgData name="Sascha Meyen" userId="e174d7550b7c44c8" providerId="LiveId" clId="{51644D6C-A5C7-4395-8B4D-C1B768C2381E}" dt="2024-03-03T14:27:50.244" v="712" actId="478"/>
          <ac:spMkLst>
            <pc:docMk/>
            <pc:sldMk cId="1958621629" sldId="329"/>
            <ac:spMk id="18" creationId="{3AACD704-21BB-F1E9-54F1-54665FDBDD39}"/>
          </ac:spMkLst>
        </pc:spChg>
        <pc:spChg chg="add mod">
          <ac:chgData name="Sascha Meyen" userId="e174d7550b7c44c8" providerId="LiveId" clId="{51644D6C-A5C7-4395-8B4D-C1B768C2381E}" dt="2024-03-03T14:27:43.486" v="711"/>
          <ac:spMkLst>
            <pc:docMk/>
            <pc:sldMk cId="1958621629" sldId="329"/>
            <ac:spMk id="19" creationId="{617039D9-03E3-9EDC-7D02-781341A056C9}"/>
          </ac:spMkLst>
        </pc:spChg>
        <pc:spChg chg="add mod">
          <ac:chgData name="Sascha Meyen" userId="e174d7550b7c44c8" providerId="LiveId" clId="{51644D6C-A5C7-4395-8B4D-C1B768C2381E}" dt="2024-03-04T13:48:52.312" v="1778" actId="208"/>
          <ac:spMkLst>
            <pc:docMk/>
            <pc:sldMk cId="1958621629" sldId="329"/>
            <ac:spMk id="21" creationId="{087973E3-D658-1DBF-7F2A-7BF456D8E385}"/>
          </ac:spMkLst>
        </pc:spChg>
        <pc:spChg chg="add mod">
          <ac:chgData name="Sascha Meyen" userId="e174d7550b7c44c8" providerId="LiveId" clId="{51644D6C-A5C7-4395-8B4D-C1B768C2381E}" dt="2024-03-04T13:48:52.312" v="1778" actId="208"/>
          <ac:spMkLst>
            <pc:docMk/>
            <pc:sldMk cId="1958621629" sldId="329"/>
            <ac:spMk id="22" creationId="{49F369A2-336C-E315-175E-96168B59728C}"/>
          </ac:spMkLst>
        </pc:spChg>
        <pc:graphicFrameChg chg="mod modGraphic">
          <ac:chgData name="Sascha Meyen" userId="e174d7550b7c44c8" providerId="LiveId" clId="{51644D6C-A5C7-4395-8B4D-C1B768C2381E}" dt="2024-03-04T13:48:42.212" v="1775" actId="6549"/>
          <ac:graphicFrameMkLst>
            <pc:docMk/>
            <pc:sldMk cId="1958621629" sldId="329"/>
            <ac:graphicFrameMk id="4" creationId="{C50EBE49-A270-4E9D-CF2C-1BF9F5A716C6}"/>
          </ac:graphicFrameMkLst>
        </pc:graphicFrameChg>
        <pc:picChg chg="del mod">
          <ac:chgData name="Sascha Meyen" userId="e174d7550b7c44c8" providerId="LiveId" clId="{51644D6C-A5C7-4395-8B4D-C1B768C2381E}" dt="2024-03-03T14:24:09.075" v="523" actId="478"/>
          <ac:picMkLst>
            <pc:docMk/>
            <pc:sldMk cId="1958621629" sldId="329"/>
            <ac:picMk id="8" creationId="{4A760C58-9056-8ECB-D304-FD53F138FB35}"/>
          </ac:picMkLst>
        </pc:picChg>
        <pc:picChg chg="add mod">
          <ac:chgData name="Sascha Meyen" userId="e174d7550b7c44c8" providerId="LiveId" clId="{51644D6C-A5C7-4395-8B4D-C1B768C2381E}" dt="2024-03-03T14:24:45.656" v="531" actId="1076"/>
          <ac:picMkLst>
            <pc:docMk/>
            <pc:sldMk cId="1958621629" sldId="329"/>
            <ac:picMk id="13" creationId="{60A4148C-B28E-C17C-0FE6-6B1B35355401}"/>
          </ac:picMkLst>
        </pc:picChg>
        <pc:cxnChg chg="add del mod">
          <ac:chgData name="Sascha Meyen" userId="e174d7550b7c44c8" providerId="LiveId" clId="{51644D6C-A5C7-4395-8B4D-C1B768C2381E}" dt="2024-03-04T13:49:36.472" v="1781" actId="478"/>
          <ac:cxnSpMkLst>
            <pc:docMk/>
            <pc:sldMk cId="1958621629" sldId="329"/>
            <ac:cxnSpMk id="20" creationId="{C3281F61-777A-81E7-B4AE-F6EB99E7823A}"/>
          </ac:cxnSpMkLst>
        </pc:cxnChg>
      </pc:sldChg>
      <pc:sldChg chg="add del">
        <pc:chgData name="Sascha Meyen" userId="e174d7550b7c44c8" providerId="LiveId" clId="{51644D6C-A5C7-4395-8B4D-C1B768C2381E}" dt="2024-03-04T13:45:36.822" v="1699" actId="47"/>
        <pc:sldMkLst>
          <pc:docMk/>
          <pc:sldMk cId="1867735825" sldId="330"/>
        </pc:sldMkLst>
      </pc:sldChg>
      <pc:sldChg chg="addSp delSp modSp add mod delAnim">
        <pc:chgData name="Sascha Meyen" userId="e174d7550b7c44c8" providerId="LiveId" clId="{51644D6C-A5C7-4395-8B4D-C1B768C2381E}" dt="2024-03-04T13:54:13.682" v="1938" actId="6549"/>
        <pc:sldMkLst>
          <pc:docMk/>
          <pc:sldMk cId="1566258753" sldId="331"/>
        </pc:sldMkLst>
        <pc:spChg chg="del">
          <ac:chgData name="Sascha Meyen" userId="e174d7550b7c44c8" providerId="LiveId" clId="{51644D6C-A5C7-4395-8B4D-C1B768C2381E}" dt="2024-03-03T14:20:19.500" v="392" actId="478"/>
          <ac:spMkLst>
            <pc:docMk/>
            <pc:sldMk cId="1566258753" sldId="331"/>
            <ac:spMk id="7" creationId="{D7D547FC-E784-DA3F-7C7E-77D0943F7345}"/>
          </ac:spMkLst>
        </pc:spChg>
        <pc:spChg chg="del">
          <ac:chgData name="Sascha Meyen" userId="e174d7550b7c44c8" providerId="LiveId" clId="{51644D6C-A5C7-4395-8B4D-C1B768C2381E}" dt="2024-03-03T14:20:19.500" v="392" actId="478"/>
          <ac:spMkLst>
            <pc:docMk/>
            <pc:sldMk cId="1566258753" sldId="331"/>
            <ac:spMk id="9" creationId="{42259606-597C-2470-BA1B-82FD23251752}"/>
          </ac:spMkLst>
        </pc:spChg>
        <pc:spChg chg="del">
          <ac:chgData name="Sascha Meyen" userId="e174d7550b7c44c8" providerId="LiveId" clId="{51644D6C-A5C7-4395-8B4D-C1B768C2381E}" dt="2024-03-03T14:20:19.500" v="392" actId="478"/>
          <ac:spMkLst>
            <pc:docMk/>
            <pc:sldMk cId="1566258753" sldId="331"/>
            <ac:spMk id="10" creationId="{1082BBA3-A18E-FB69-6095-2DAF522583C3}"/>
          </ac:spMkLst>
        </pc:spChg>
        <pc:spChg chg="del">
          <ac:chgData name="Sascha Meyen" userId="e174d7550b7c44c8" providerId="LiveId" clId="{51644D6C-A5C7-4395-8B4D-C1B768C2381E}" dt="2024-03-03T14:20:19.500" v="392" actId="478"/>
          <ac:spMkLst>
            <pc:docMk/>
            <pc:sldMk cId="1566258753" sldId="331"/>
            <ac:spMk id="11" creationId="{F6A55549-68BA-4BA0-C31D-780B7D53C0EC}"/>
          </ac:spMkLst>
        </pc:spChg>
        <pc:spChg chg="del">
          <ac:chgData name="Sascha Meyen" userId="e174d7550b7c44c8" providerId="LiveId" clId="{51644D6C-A5C7-4395-8B4D-C1B768C2381E}" dt="2024-03-03T14:23:59.287" v="517" actId="21"/>
          <ac:spMkLst>
            <pc:docMk/>
            <pc:sldMk cId="1566258753" sldId="331"/>
            <ac:spMk id="12" creationId="{B83BBA9C-2C26-07C0-0A14-4AC12F1CF804}"/>
          </ac:spMkLst>
        </pc:spChg>
        <pc:spChg chg="add mod">
          <ac:chgData name="Sascha Meyen" userId="e174d7550b7c44c8" providerId="LiveId" clId="{51644D6C-A5C7-4395-8B4D-C1B768C2381E}" dt="2024-03-03T14:21:23.390" v="480" actId="14100"/>
          <ac:spMkLst>
            <pc:docMk/>
            <pc:sldMk cId="1566258753" sldId="331"/>
            <ac:spMk id="13" creationId="{1584164A-5AF0-5936-D451-40794108EBB5}"/>
          </ac:spMkLst>
        </pc:spChg>
        <pc:spChg chg="add del mod">
          <ac:chgData name="Sascha Meyen" userId="e174d7550b7c44c8" providerId="LiveId" clId="{51644D6C-A5C7-4395-8B4D-C1B768C2381E}" dt="2024-03-03T14:23:59.287" v="517" actId="21"/>
          <ac:spMkLst>
            <pc:docMk/>
            <pc:sldMk cId="1566258753" sldId="331"/>
            <ac:spMk id="14" creationId="{3182606B-6E5B-3C94-746A-090B67EECFEB}"/>
          </ac:spMkLst>
        </pc:spChg>
        <pc:spChg chg="add del mod">
          <ac:chgData name="Sascha Meyen" userId="e174d7550b7c44c8" providerId="LiveId" clId="{51644D6C-A5C7-4395-8B4D-C1B768C2381E}" dt="2024-03-03T14:25:02.870" v="538" actId="478"/>
          <ac:spMkLst>
            <pc:docMk/>
            <pc:sldMk cId="1566258753" sldId="331"/>
            <ac:spMk id="21" creationId="{B83BBA9C-2C26-07C0-0A14-4AC12F1CF804}"/>
          </ac:spMkLst>
        </pc:spChg>
        <pc:spChg chg="add mod">
          <ac:chgData name="Sascha Meyen" userId="e174d7550b7c44c8" providerId="LiveId" clId="{51644D6C-A5C7-4395-8B4D-C1B768C2381E}" dt="2024-03-03T14:25:00.093" v="536" actId="1076"/>
          <ac:spMkLst>
            <pc:docMk/>
            <pc:sldMk cId="1566258753" sldId="331"/>
            <ac:spMk id="22" creationId="{3182606B-6E5B-3C94-746A-090B67EECFEB}"/>
          </ac:spMkLst>
        </pc:spChg>
        <pc:spChg chg="add del mod">
          <ac:chgData name="Sascha Meyen" userId="e174d7550b7c44c8" providerId="LiveId" clId="{51644D6C-A5C7-4395-8B4D-C1B768C2381E}" dt="2024-03-03T14:27:41.349" v="709" actId="478"/>
          <ac:spMkLst>
            <pc:docMk/>
            <pc:sldMk cId="1566258753" sldId="331"/>
            <ac:spMk id="25" creationId="{41EA1C25-D33D-F219-8533-8528E95B6140}"/>
          </ac:spMkLst>
        </pc:spChg>
        <pc:spChg chg="add mod">
          <ac:chgData name="Sascha Meyen" userId="e174d7550b7c44c8" providerId="LiveId" clId="{51644D6C-A5C7-4395-8B4D-C1B768C2381E}" dt="2024-03-03T14:27:41.577" v="710"/>
          <ac:spMkLst>
            <pc:docMk/>
            <pc:sldMk cId="1566258753" sldId="331"/>
            <ac:spMk id="28" creationId="{98EA83F4-CA80-DD49-60D3-E414E39A1F75}"/>
          </ac:spMkLst>
        </pc:spChg>
        <pc:graphicFrameChg chg="modGraphic">
          <ac:chgData name="Sascha Meyen" userId="e174d7550b7c44c8" providerId="LiveId" clId="{51644D6C-A5C7-4395-8B4D-C1B768C2381E}" dt="2024-03-04T13:54:13.682" v="1938" actId="6549"/>
          <ac:graphicFrameMkLst>
            <pc:docMk/>
            <pc:sldMk cId="1566258753" sldId="331"/>
            <ac:graphicFrameMk id="4" creationId="{ED76F36F-F884-740C-6540-5E5C5FE725FC}"/>
          </ac:graphicFrameMkLst>
        </pc:graphicFrameChg>
        <pc:picChg chg="del">
          <ac:chgData name="Sascha Meyen" userId="e174d7550b7c44c8" providerId="LiveId" clId="{51644D6C-A5C7-4395-8B4D-C1B768C2381E}" dt="2024-03-03T14:23:17.898" v="510" actId="478"/>
          <ac:picMkLst>
            <pc:docMk/>
            <pc:sldMk cId="1566258753" sldId="331"/>
            <ac:picMk id="8" creationId="{81540C01-75ED-88D4-0644-4E5B8D7DEB68}"/>
          </ac:picMkLst>
        </pc:picChg>
        <pc:picChg chg="add del">
          <ac:chgData name="Sascha Meyen" userId="e174d7550b7c44c8" providerId="LiveId" clId="{51644D6C-A5C7-4395-8B4D-C1B768C2381E}" dt="2024-03-03T14:23:20.890" v="512" actId="478"/>
          <ac:picMkLst>
            <pc:docMk/>
            <pc:sldMk cId="1566258753" sldId="331"/>
            <ac:picMk id="18" creationId="{00B8F47F-0316-F690-E043-BE69215F1DB0}"/>
          </ac:picMkLst>
        </pc:picChg>
        <pc:picChg chg="add del mod">
          <ac:chgData name="Sascha Meyen" userId="e174d7550b7c44c8" providerId="LiveId" clId="{51644D6C-A5C7-4395-8B4D-C1B768C2381E}" dt="2024-03-03T14:24:49.679" v="532" actId="478"/>
          <ac:picMkLst>
            <pc:docMk/>
            <pc:sldMk cId="1566258753" sldId="331"/>
            <ac:picMk id="20" creationId="{CC5E5D5E-3B7A-B890-5AAF-D0D89B290A60}"/>
          </ac:picMkLst>
        </pc:picChg>
        <pc:picChg chg="add mod ord">
          <ac:chgData name="Sascha Meyen" userId="e174d7550b7c44c8" providerId="LiveId" clId="{51644D6C-A5C7-4395-8B4D-C1B768C2381E}" dt="2024-03-03T14:24:52.079" v="534" actId="167"/>
          <ac:picMkLst>
            <pc:docMk/>
            <pc:sldMk cId="1566258753" sldId="331"/>
            <ac:picMk id="24" creationId="{BE63AC50-0BA8-D55C-AA39-CC7B03BC6B0A}"/>
          </ac:picMkLst>
        </pc:picChg>
        <pc:cxnChg chg="add del mod">
          <ac:chgData name="Sascha Meyen" userId="e174d7550b7c44c8" providerId="LiveId" clId="{51644D6C-A5C7-4395-8B4D-C1B768C2381E}" dt="2024-03-03T14:23:59.287" v="517" actId="21"/>
          <ac:cxnSpMkLst>
            <pc:docMk/>
            <pc:sldMk cId="1566258753" sldId="331"/>
            <ac:cxnSpMk id="16" creationId="{4A292EDB-0C90-D5C2-5F1B-2CE342D4E045}"/>
          </ac:cxnSpMkLst>
        </pc:cxnChg>
        <pc:cxnChg chg="add del mod">
          <ac:chgData name="Sascha Meyen" userId="e174d7550b7c44c8" providerId="LiveId" clId="{51644D6C-A5C7-4395-8B4D-C1B768C2381E}" dt="2024-03-03T14:25:22.018" v="542" actId="21"/>
          <ac:cxnSpMkLst>
            <pc:docMk/>
            <pc:sldMk cId="1566258753" sldId="331"/>
            <ac:cxnSpMk id="23" creationId="{4A292EDB-0C90-D5C2-5F1B-2CE342D4E045}"/>
          </ac:cxnSpMkLst>
        </pc:cxnChg>
        <pc:cxnChg chg="add del mod">
          <ac:chgData name="Sascha Meyen" userId="e174d7550b7c44c8" providerId="LiveId" clId="{51644D6C-A5C7-4395-8B4D-C1B768C2381E}" dt="2024-03-03T14:27:41.349" v="709" actId="478"/>
          <ac:cxnSpMkLst>
            <pc:docMk/>
            <pc:sldMk cId="1566258753" sldId="331"/>
            <ac:cxnSpMk id="26" creationId="{4A292EDB-0C90-D5C2-5F1B-2CE342D4E045}"/>
          </ac:cxnSpMkLst>
        </pc:cxnChg>
        <pc:cxnChg chg="add mod">
          <ac:chgData name="Sascha Meyen" userId="e174d7550b7c44c8" providerId="LiveId" clId="{51644D6C-A5C7-4395-8B4D-C1B768C2381E}" dt="2024-03-03T14:27:41.577" v="710"/>
          <ac:cxnSpMkLst>
            <pc:docMk/>
            <pc:sldMk cId="1566258753" sldId="331"/>
            <ac:cxnSpMk id="29" creationId="{CBA77316-C6BC-FCDD-0706-A0A41E984470}"/>
          </ac:cxnSpMkLst>
        </pc:cxnChg>
      </pc:sldChg>
      <pc:sldChg chg="add del">
        <pc:chgData name="Sascha Meyen" userId="e174d7550b7c44c8" providerId="LiveId" clId="{51644D6C-A5C7-4395-8B4D-C1B768C2381E}" dt="2024-03-03T14:16:29.163" v="281"/>
        <pc:sldMkLst>
          <pc:docMk/>
          <pc:sldMk cId="3637465007" sldId="331"/>
        </pc:sldMkLst>
      </pc:sldChg>
      <pc:sldChg chg="addSp delSp modSp add mod">
        <pc:chgData name="Sascha Meyen" userId="e174d7550b7c44c8" providerId="LiveId" clId="{51644D6C-A5C7-4395-8B4D-C1B768C2381E}" dt="2024-03-04T13:54:16.742" v="1940"/>
        <pc:sldMkLst>
          <pc:docMk/>
          <pc:sldMk cId="2667359726" sldId="332"/>
        </pc:sldMkLst>
        <pc:spChg chg="mod">
          <ac:chgData name="Sascha Meyen" userId="e174d7550b7c44c8" providerId="LiveId" clId="{51644D6C-A5C7-4395-8B4D-C1B768C2381E}" dt="2024-03-03T14:25:51.636" v="610" actId="1036"/>
          <ac:spMkLst>
            <pc:docMk/>
            <pc:sldMk cId="2667359726" sldId="332"/>
            <ac:spMk id="13" creationId="{A3869542-B729-2E62-6079-77D00E6F6C96}"/>
          </ac:spMkLst>
        </pc:spChg>
        <pc:spChg chg="mod">
          <ac:chgData name="Sascha Meyen" userId="e174d7550b7c44c8" providerId="LiveId" clId="{51644D6C-A5C7-4395-8B4D-C1B768C2381E}" dt="2024-03-03T14:42:46.764" v="978" actId="20577"/>
          <ac:spMkLst>
            <pc:docMk/>
            <pc:sldMk cId="2667359726" sldId="332"/>
            <ac:spMk id="22" creationId="{F94545AB-B686-8DF6-832F-B5C176DDAF5D}"/>
          </ac:spMkLst>
        </pc:spChg>
        <pc:spChg chg="mod">
          <ac:chgData name="Sascha Meyen" userId="e174d7550b7c44c8" providerId="LiveId" clId="{51644D6C-A5C7-4395-8B4D-C1B768C2381E}" dt="2024-03-03T14:27:22.079" v="699" actId="1035"/>
          <ac:spMkLst>
            <pc:docMk/>
            <pc:sldMk cId="2667359726" sldId="332"/>
            <ac:spMk id="25" creationId="{218FAC46-5DE2-1038-C410-AD0CFA2902AF}"/>
          </ac:spMkLst>
        </pc:spChg>
        <pc:graphicFrameChg chg="add mod">
          <ac:chgData name="Sascha Meyen" userId="e174d7550b7c44c8" providerId="LiveId" clId="{51644D6C-A5C7-4395-8B4D-C1B768C2381E}" dt="2024-03-04T13:54:16.742" v="1940"/>
          <ac:graphicFrameMkLst>
            <pc:docMk/>
            <pc:sldMk cId="2667359726" sldId="332"/>
            <ac:graphicFrameMk id="4" creationId="{2A65642A-1EF3-880B-04D0-90440524471B}"/>
          </ac:graphicFrameMkLst>
        </pc:graphicFrameChg>
        <pc:graphicFrameChg chg="del">
          <ac:chgData name="Sascha Meyen" userId="e174d7550b7c44c8" providerId="LiveId" clId="{51644D6C-A5C7-4395-8B4D-C1B768C2381E}" dt="2024-03-03T14:30:55.230" v="770" actId="478"/>
          <ac:graphicFrameMkLst>
            <pc:docMk/>
            <pc:sldMk cId="2667359726" sldId="332"/>
            <ac:graphicFrameMk id="4" creationId="{DEFB7E74-3B0F-E1CE-4D26-A83C63E2B7B5}"/>
          </ac:graphicFrameMkLst>
        </pc:graphicFrameChg>
        <pc:graphicFrameChg chg="add del mod">
          <ac:chgData name="Sascha Meyen" userId="e174d7550b7c44c8" providerId="LiveId" clId="{51644D6C-A5C7-4395-8B4D-C1B768C2381E}" dt="2024-03-04T13:54:16.552" v="1939" actId="478"/>
          <ac:graphicFrameMkLst>
            <pc:docMk/>
            <pc:sldMk cId="2667359726" sldId="332"/>
            <ac:graphicFrameMk id="9" creationId="{8CEC3C1C-E9BB-54AF-E7B8-3F94FB871F03}"/>
          </ac:graphicFrameMkLst>
        </pc:graphicFrameChg>
        <pc:picChg chg="mod">
          <ac:chgData name="Sascha Meyen" userId="e174d7550b7c44c8" providerId="LiveId" clId="{51644D6C-A5C7-4395-8B4D-C1B768C2381E}" dt="2024-03-03T14:26:15.203" v="611" actId="14826"/>
          <ac:picMkLst>
            <pc:docMk/>
            <pc:sldMk cId="2667359726" sldId="332"/>
            <ac:picMk id="24" creationId="{8107B81B-A264-AE10-6269-C08DB09FC3A0}"/>
          </ac:picMkLst>
        </pc:picChg>
        <pc:cxnChg chg="add mod">
          <ac:chgData name="Sascha Meyen" userId="e174d7550b7c44c8" providerId="LiveId" clId="{51644D6C-A5C7-4395-8B4D-C1B768C2381E}" dt="2024-03-04T13:50:13.082" v="1790" actId="1038"/>
          <ac:cxnSpMkLst>
            <pc:docMk/>
            <pc:sldMk cId="2667359726" sldId="332"/>
            <ac:cxnSpMk id="7" creationId="{8243104C-3BB3-CC57-A03A-A0FD4E0FC475}"/>
          </ac:cxnSpMkLst>
        </pc:cxnChg>
        <pc:cxnChg chg="mod">
          <ac:chgData name="Sascha Meyen" userId="e174d7550b7c44c8" providerId="LiveId" clId="{51644D6C-A5C7-4395-8B4D-C1B768C2381E}" dt="2024-03-03T14:27:34.175" v="708" actId="1036"/>
          <ac:cxnSpMkLst>
            <pc:docMk/>
            <pc:sldMk cId="2667359726" sldId="332"/>
            <ac:cxnSpMk id="26" creationId="{BA2E8236-FA83-32A3-E763-E23EC6CBC58E}"/>
          </ac:cxnSpMkLst>
        </pc:cxnChg>
      </pc:sldChg>
      <pc:sldChg chg="addSp delSp modSp add mod">
        <pc:chgData name="Sascha Meyen" userId="e174d7550b7c44c8" providerId="LiveId" clId="{51644D6C-A5C7-4395-8B4D-C1B768C2381E}" dt="2024-03-04T13:54:19.382" v="1942"/>
        <pc:sldMkLst>
          <pc:docMk/>
          <pc:sldMk cId="2942874222" sldId="333"/>
        </pc:sldMkLst>
        <pc:spChg chg="mod">
          <ac:chgData name="Sascha Meyen" userId="e174d7550b7c44c8" providerId="LiveId" clId="{51644D6C-A5C7-4395-8B4D-C1B768C2381E}" dt="2024-03-03T14:29:41.622" v="758" actId="1036"/>
          <ac:spMkLst>
            <pc:docMk/>
            <pc:sldMk cId="2942874222" sldId="333"/>
            <ac:spMk id="13" creationId="{EBA15B05-2BCE-0C16-85C6-39B9B02621C3}"/>
          </ac:spMkLst>
        </pc:spChg>
        <pc:spChg chg="mod">
          <ac:chgData name="Sascha Meyen" userId="e174d7550b7c44c8" providerId="LiveId" clId="{51644D6C-A5C7-4395-8B4D-C1B768C2381E}" dt="2024-03-03T14:42:43.329" v="977" actId="20577"/>
          <ac:spMkLst>
            <pc:docMk/>
            <pc:sldMk cId="2942874222" sldId="333"/>
            <ac:spMk id="22" creationId="{DB3A1A10-0A5B-3E28-3DD3-B3C4497B2853}"/>
          </ac:spMkLst>
        </pc:spChg>
        <pc:graphicFrameChg chg="del">
          <ac:chgData name="Sascha Meyen" userId="e174d7550b7c44c8" providerId="LiveId" clId="{51644D6C-A5C7-4395-8B4D-C1B768C2381E}" dt="2024-03-03T14:30:58.431" v="772" actId="478"/>
          <ac:graphicFrameMkLst>
            <pc:docMk/>
            <pc:sldMk cId="2942874222" sldId="333"/>
            <ac:graphicFrameMk id="4" creationId="{CB852915-3E19-5EE3-3E0C-24102224FA74}"/>
          </ac:graphicFrameMkLst>
        </pc:graphicFrameChg>
        <pc:graphicFrameChg chg="add mod">
          <ac:chgData name="Sascha Meyen" userId="e174d7550b7c44c8" providerId="LiveId" clId="{51644D6C-A5C7-4395-8B4D-C1B768C2381E}" dt="2024-03-04T13:54:19.382" v="1942"/>
          <ac:graphicFrameMkLst>
            <pc:docMk/>
            <pc:sldMk cId="2942874222" sldId="333"/>
            <ac:graphicFrameMk id="4" creationId="{F3F2F612-362E-A2B3-B789-8C1ED2B28383}"/>
          </ac:graphicFrameMkLst>
        </pc:graphicFrameChg>
        <pc:graphicFrameChg chg="add del mod">
          <ac:chgData name="Sascha Meyen" userId="e174d7550b7c44c8" providerId="LiveId" clId="{51644D6C-A5C7-4395-8B4D-C1B768C2381E}" dt="2024-03-04T13:54:19.232" v="1941" actId="478"/>
          <ac:graphicFrameMkLst>
            <pc:docMk/>
            <pc:sldMk cId="2942874222" sldId="333"/>
            <ac:graphicFrameMk id="9" creationId="{088A320C-D4A9-CD99-E32F-3CF0CABC08AB}"/>
          </ac:graphicFrameMkLst>
        </pc:graphicFrameChg>
        <pc:picChg chg="mod">
          <ac:chgData name="Sascha Meyen" userId="e174d7550b7c44c8" providerId="LiveId" clId="{51644D6C-A5C7-4395-8B4D-C1B768C2381E}" dt="2024-03-03T14:29:35.022" v="731" actId="14826"/>
          <ac:picMkLst>
            <pc:docMk/>
            <pc:sldMk cId="2942874222" sldId="333"/>
            <ac:picMk id="24" creationId="{298A9CB2-40DA-FE5D-64C7-69C2869E9846}"/>
          </ac:picMkLst>
        </pc:picChg>
        <pc:cxnChg chg="mod">
          <ac:chgData name="Sascha Meyen" userId="e174d7550b7c44c8" providerId="LiveId" clId="{51644D6C-A5C7-4395-8B4D-C1B768C2381E}" dt="2024-03-03T14:29:07.975" v="722" actId="14100"/>
          <ac:cxnSpMkLst>
            <pc:docMk/>
            <pc:sldMk cId="2942874222" sldId="333"/>
            <ac:cxnSpMk id="7" creationId="{3C395093-15AF-BB88-CF90-8C1BE65A88FC}"/>
          </ac:cxnSpMkLst>
        </pc:cxnChg>
      </pc:sldChg>
      <pc:sldChg chg="addSp delSp modSp add mod">
        <pc:chgData name="Sascha Meyen" userId="e174d7550b7c44c8" providerId="LiveId" clId="{51644D6C-A5C7-4395-8B4D-C1B768C2381E}" dt="2024-03-04T13:54:21.831" v="1944"/>
        <pc:sldMkLst>
          <pc:docMk/>
          <pc:sldMk cId="359050203" sldId="334"/>
        </pc:sldMkLst>
        <pc:spChg chg="mod">
          <ac:chgData name="Sascha Meyen" userId="e174d7550b7c44c8" providerId="LiveId" clId="{51644D6C-A5C7-4395-8B4D-C1B768C2381E}" dt="2024-03-03T14:29:48.809" v="761" actId="14100"/>
          <ac:spMkLst>
            <pc:docMk/>
            <pc:sldMk cId="359050203" sldId="334"/>
            <ac:spMk id="13" creationId="{DB347AAE-4470-1AC6-A304-B9521F9E3C80}"/>
          </ac:spMkLst>
        </pc:spChg>
        <pc:spChg chg="mod">
          <ac:chgData name="Sascha Meyen" userId="e174d7550b7c44c8" providerId="LiveId" clId="{51644D6C-A5C7-4395-8B4D-C1B768C2381E}" dt="2024-03-03T14:42:35.453" v="976" actId="20577"/>
          <ac:spMkLst>
            <pc:docMk/>
            <pc:sldMk cId="359050203" sldId="334"/>
            <ac:spMk id="22" creationId="{41606A88-9CA7-45BE-96C5-1CCC67B64C43}"/>
          </ac:spMkLst>
        </pc:spChg>
        <pc:graphicFrameChg chg="del">
          <ac:chgData name="Sascha Meyen" userId="e174d7550b7c44c8" providerId="LiveId" clId="{51644D6C-A5C7-4395-8B4D-C1B768C2381E}" dt="2024-03-03T14:31:00.972" v="774" actId="478"/>
          <ac:graphicFrameMkLst>
            <pc:docMk/>
            <pc:sldMk cId="359050203" sldId="334"/>
            <ac:graphicFrameMk id="4" creationId="{95E827FE-57A4-427E-EF81-13CB1D2DC721}"/>
          </ac:graphicFrameMkLst>
        </pc:graphicFrameChg>
        <pc:graphicFrameChg chg="add mod">
          <ac:chgData name="Sascha Meyen" userId="e174d7550b7c44c8" providerId="LiveId" clId="{51644D6C-A5C7-4395-8B4D-C1B768C2381E}" dt="2024-03-04T13:54:21.831" v="1944"/>
          <ac:graphicFrameMkLst>
            <pc:docMk/>
            <pc:sldMk cId="359050203" sldId="334"/>
            <ac:graphicFrameMk id="4" creationId="{AB6DD483-51FD-55F7-F83F-A551816F3255}"/>
          </ac:graphicFrameMkLst>
        </pc:graphicFrameChg>
        <pc:graphicFrameChg chg="add del mod">
          <ac:chgData name="Sascha Meyen" userId="e174d7550b7c44c8" providerId="LiveId" clId="{51644D6C-A5C7-4395-8B4D-C1B768C2381E}" dt="2024-03-04T13:54:21.623" v="1943" actId="478"/>
          <ac:graphicFrameMkLst>
            <pc:docMk/>
            <pc:sldMk cId="359050203" sldId="334"/>
            <ac:graphicFrameMk id="9" creationId="{8EB18BAD-450B-A449-04FD-90F22C8067AA}"/>
          </ac:graphicFrameMkLst>
        </pc:graphicFrameChg>
        <pc:cxnChg chg="mod">
          <ac:chgData name="Sascha Meyen" userId="e174d7550b7c44c8" providerId="LiveId" clId="{51644D6C-A5C7-4395-8B4D-C1B768C2381E}" dt="2024-03-03T14:29:54.936" v="762" actId="14100"/>
          <ac:cxnSpMkLst>
            <pc:docMk/>
            <pc:sldMk cId="359050203" sldId="334"/>
            <ac:cxnSpMk id="7" creationId="{1C4A9E6F-A40B-F01A-0106-56E21D27F731}"/>
          </ac:cxnSpMkLst>
        </pc:cxnChg>
      </pc:sldChg>
      <pc:sldChg chg="delSp modSp add mod">
        <pc:chgData name="Sascha Meyen" userId="e174d7550b7c44c8" providerId="LiveId" clId="{51644D6C-A5C7-4395-8B4D-C1B768C2381E}" dt="2024-03-04T13:45:57.112" v="1739" actId="20577"/>
        <pc:sldMkLst>
          <pc:docMk/>
          <pc:sldMk cId="427681790" sldId="335"/>
        </pc:sldMkLst>
        <pc:spChg chg="mod">
          <ac:chgData name="Sascha Meyen" userId="e174d7550b7c44c8" providerId="LiveId" clId="{51644D6C-A5C7-4395-8B4D-C1B768C2381E}" dt="2024-03-04T13:45:57.112" v="1739" actId="20577"/>
          <ac:spMkLst>
            <pc:docMk/>
            <pc:sldMk cId="427681790" sldId="335"/>
            <ac:spMk id="3" creationId="{0D40F39F-A185-06E8-F666-30A302BD7DEA}"/>
          </ac:spMkLst>
        </pc:spChg>
        <pc:spChg chg="del">
          <ac:chgData name="Sascha Meyen" userId="e174d7550b7c44c8" providerId="LiveId" clId="{51644D6C-A5C7-4395-8B4D-C1B768C2381E}" dt="2024-03-04T13:45:40.142" v="1701" actId="478"/>
          <ac:spMkLst>
            <pc:docMk/>
            <pc:sldMk cId="427681790" sldId="335"/>
            <ac:spMk id="8" creationId="{C89A9500-15AA-B0A3-D3A5-448E1C1F13DB}"/>
          </ac:spMkLst>
        </pc:spChg>
        <pc:spChg chg="del">
          <ac:chgData name="Sascha Meyen" userId="e174d7550b7c44c8" providerId="LiveId" clId="{51644D6C-A5C7-4395-8B4D-C1B768C2381E}" dt="2024-03-04T13:45:38.933" v="1700" actId="478"/>
          <ac:spMkLst>
            <pc:docMk/>
            <pc:sldMk cId="427681790" sldId="335"/>
            <ac:spMk id="11" creationId="{40291038-3794-DDE8-1261-7F070CE623A1}"/>
          </ac:spMkLst>
        </pc:spChg>
        <pc:spChg chg="del">
          <ac:chgData name="Sascha Meyen" userId="e174d7550b7c44c8" providerId="LiveId" clId="{51644D6C-A5C7-4395-8B4D-C1B768C2381E}" dt="2024-03-04T13:45:38.933" v="1700" actId="478"/>
          <ac:spMkLst>
            <pc:docMk/>
            <pc:sldMk cId="427681790" sldId="335"/>
            <ac:spMk id="12" creationId="{80AC728B-4F3B-D496-A4A6-779E1B550943}"/>
          </ac:spMkLst>
        </pc:spChg>
        <pc:spChg chg="del">
          <ac:chgData name="Sascha Meyen" userId="e174d7550b7c44c8" providerId="LiveId" clId="{51644D6C-A5C7-4395-8B4D-C1B768C2381E}" dt="2024-03-04T13:45:38.933" v="1700" actId="478"/>
          <ac:spMkLst>
            <pc:docMk/>
            <pc:sldMk cId="427681790" sldId="335"/>
            <ac:spMk id="13" creationId="{95AA4DF3-CFFA-07E8-7699-DF69D5180DA1}"/>
          </ac:spMkLst>
        </pc:spChg>
        <pc:spChg chg="del">
          <ac:chgData name="Sascha Meyen" userId="e174d7550b7c44c8" providerId="LiveId" clId="{51644D6C-A5C7-4395-8B4D-C1B768C2381E}" dt="2024-03-04T13:45:38.933" v="1700" actId="478"/>
          <ac:spMkLst>
            <pc:docMk/>
            <pc:sldMk cId="427681790" sldId="335"/>
            <ac:spMk id="16" creationId="{34E8DB09-616C-0F9D-D16B-649978915F4D}"/>
          </ac:spMkLst>
        </pc:spChg>
        <pc:graphicFrameChg chg="del">
          <ac:chgData name="Sascha Meyen" userId="e174d7550b7c44c8" providerId="LiveId" clId="{51644D6C-A5C7-4395-8B4D-C1B768C2381E}" dt="2024-03-04T13:45:38.933" v="1700" actId="478"/>
          <ac:graphicFrameMkLst>
            <pc:docMk/>
            <pc:sldMk cId="427681790" sldId="335"/>
            <ac:graphicFrameMk id="5" creationId="{148BF3B1-BFE3-1E99-0F01-A29E9C9236E4}"/>
          </ac:graphicFrameMkLst>
        </pc:graphicFrameChg>
        <pc:graphicFrameChg chg="del">
          <ac:chgData name="Sascha Meyen" userId="e174d7550b7c44c8" providerId="LiveId" clId="{51644D6C-A5C7-4395-8B4D-C1B768C2381E}" dt="2024-03-04T13:45:38.933" v="1700" actId="478"/>
          <ac:graphicFrameMkLst>
            <pc:docMk/>
            <pc:sldMk cId="427681790" sldId="335"/>
            <ac:graphicFrameMk id="22" creationId="{33E7781C-6B0D-0B89-3282-839F1327E941}"/>
          </ac:graphicFrameMkLst>
        </pc:graphicFrameChg>
      </pc:sldChg>
      <pc:sldChg chg="modSp new del mod">
        <pc:chgData name="Sascha Meyen" userId="e174d7550b7c44c8" providerId="LiveId" clId="{51644D6C-A5C7-4395-8B4D-C1B768C2381E}" dt="2024-03-04T13:00:19.567" v="1456" actId="47"/>
        <pc:sldMkLst>
          <pc:docMk/>
          <pc:sldMk cId="2484549319" sldId="335"/>
        </pc:sldMkLst>
        <pc:spChg chg="mod">
          <ac:chgData name="Sascha Meyen" userId="e174d7550b7c44c8" providerId="LiveId" clId="{51644D6C-A5C7-4395-8B4D-C1B768C2381E}" dt="2024-03-04T12:58:47.194" v="1396" actId="20577"/>
          <ac:spMkLst>
            <pc:docMk/>
            <pc:sldMk cId="2484549319" sldId="335"/>
            <ac:spMk id="2" creationId="{DB026753-7951-54BA-D5E2-089AF2BAC54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D70476-A775-A757-9908-7D015A3F8A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54855-BCF0-71E7-195C-058BDCB663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79BAC-F721-4B25-87E4-FA1906D20D6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4B7FA-DB45-8536-B5AB-83421A8CA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45D0E-5FA4-32DB-CF25-5FE9228B83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85033-63CE-40E6-BB4D-A6575B0A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25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C24F1-ECAF-4420-8502-D37CE918E97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B0204-87F1-4695-B540-40911F83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show you two cases in which information theory helps to properly interpret research results, and I bet it helps even in your research.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6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\begin{align*}</a:t>
            </a:r>
          </a:p>
          <a:p>
            <a:r>
              <a:rPr lang="en-US" dirty="0"/>
              <a:t>H(Y) &amp;= \</a:t>
            </a:r>
            <a:r>
              <a:rPr lang="en-US" dirty="0" err="1"/>
              <a:t>sum_y</a:t>
            </a:r>
            <a:r>
              <a:rPr lang="en-US" dirty="0"/>
              <a:t> p(y) \log\left(\frac{1}{p(y)}\right) \\</a:t>
            </a:r>
          </a:p>
          <a:p>
            <a:r>
              <a:rPr lang="en-US" dirty="0"/>
              <a:t>H(Y\mid X) &amp;= \sum_{x} p(x) \</a:t>
            </a:r>
            <a:r>
              <a:rPr lang="en-US" dirty="0" err="1"/>
              <a:t>sum_y</a:t>
            </a:r>
            <a:r>
              <a:rPr lang="en-US" dirty="0"/>
              <a:t> p(y \mid x) \log\left(\frac{1}{p(y \mid x)}\right) \\</a:t>
            </a:r>
          </a:p>
          <a:p>
            <a:r>
              <a:rPr lang="en-US" dirty="0"/>
              <a:t>I(X; Y) &amp;= H(Y) - H(Y \mid X)</a:t>
            </a:r>
          </a:p>
          <a:p>
            <a:r>
              <a:rPr lang="en-US" dirty="0"/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1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4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4F245-8E39-63D8-1733-79C51C0A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9B63FD-DB97-791A-706F-68705F5BF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D1BBC-A22F-2320-7508-3FCC2F4DC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FB3FB-E483-3309-74A9-8174CCECF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14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7634F-7D27-8628-8890-FB669367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58539-2B4C-1714-289F-D2F4D9E19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405E4-6D6F-61C1-4DF7-6D44CA7F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0AC91-535E-F4BC-5C47-D82C27D67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4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EC8B6-2F19-9E5B-5B95-6AE654C2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CED6F-8897-CBAF-33C6-5D1FD122F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7AA67-0EC9-1075-8211-16E760EF6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3B821-A3FD-ED59-CD72-5BA2CF516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01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29FAC-3B40-C345-C8AE-42087E1B2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B864F-9458-1DD6-BCE1-6F5F10501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A7CCC-6864-799B-F973-9AD829281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72E13-B159-CE6E-FA42-7B2779FB4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62003"/>
            <a:ext cx="9144000" cy="1447960"/>
          </a:xfrm>
          <a:prstGeom prst="rect">
            <a:avLst/>
          </a:prstGeom>
        </p:spPr>
        <p:txBody>
          <a:bodyPr anchor="b"/>
          <a:lstStyle>
            <a:lvl1pPr algn="ctr">
              <a:defRPr lang="en-US" sz="3600" b="1" kern="1200" smtClean="0">
                <a:solidFill>
                  <a:schemeClr val="tx1"/>
                </a:solidFill>
                <a:latin typeface="Arial (Headings)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dirty="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64B71DD1-7333-A99D-9DC4-B9680BB7A7B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4000" y="1123073"/>
            <a:ext cx="11424000" cy="20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altLang="de-DE" sz="1000" b="0" dirty="0">
                <a:solidFill>
                  <a:srgbClr val="A51E37"/>
                </a:solidFill>
              </a:rPr>
              <a:t>Faculty of Science · Department of Computer Science · Experimental Cognitive Science</a:t>
            </a:r>
          </a:p>
        </p:txBody>
      </p:sp>
      <p:pic>
        <p:nvPicPr>
          <p:cNvPr id="10" name="Grafik 7">
            <a:extLst>
              <a:ext uri="{FF2B5EF4-FFF2-40B4-BE49-F238E27FC236}">
                <a16:creationId xmlns:a16="http://schemas.microsoft.com/office/drawing/2014/main" id="{121404F2-8DD6-A28E-2AE4-A0E1F0BF67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0" y="257965"/>
            <a:ext cx="1856429" cy="47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D2B7A-C3CE-E54E-CAC4-5907CB5E2A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534" y="90812"/>
            <a:ext cx="2137677" cy="8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54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BD78E0-5273-5AB8-0CC3-033B17FB0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383"/>
            <a:ext cx="10515600" cy="522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7ED742C-0CF1-9954-8F0F-37985C3CA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26" y="0"/>
            <a:ext cx="11490148" cy="784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69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27383"/>
            <a:ext cx="10515600" cy="522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9638F504-2428-9B79-E63B-878686266AC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300823" y="6633427"/>
            <a:ext cx="8413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700" dirty="0">
                <a:solidFill>
                  <a:srgbClr val="000000"/>
                </a:solidFill>
              </a:rPr>
              <a:t>  </a:t>
            </a:r>
            <a:fld id="{C1E581F2-1995-439C-B81E-3800D8B6B2B1}" type="slidenum">
              <a:rPr lang="de-DE" altLang="de-DE" sz="1000" smtClean="0">
                <a:solidFill>
                  <a:srgbClr val="000000"/>
                </a:solidFill>
              </a:rPr>
              <a:pPr algn="r" eaLnBrk="1" hangingPunct="1">
                <a:defRPr/>
              </a:pPr>
              <a:t>‹#›</a:t>
            </a:fld>
            <a:endParaRPr lang="de-DE" altLang="de-DE" sz="700" dirty="0">
              <a:solidFill>
                <a:srgbClr val="000000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1C50620-D6D7-03F4-3389-D3447EDF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26" y="0"/>
            <a:ext cx="11490148" cy="784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2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8CE9-F748-50E5-5B8A-409893E3A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001" y="2083007"/>
            <a:ext cx="9127998" cy="2105514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sz="4000" dirty="0"/>
              <a:t>Information-Theoretic Measures </a:t>
            </a:r>
            <a:br>
              <a:rPr lang="en-US" sz="4000" dirty="0"/>
            </a:br>
            <a:r>
              <a:rPr lang="en-US" sz="4000" dirty="0"/>
              <a:t>of Metacognition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8BDA7-AFBF-9090-D37C-214E42986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2116" y="4836738"/>
            <a:ext cx="5667768" cy="1655762"/>
          </a:xfrm>
        </p:spPr>
        <p:txBody>
          <a:bodyPr>
            <a:noAutofit/>
          </a:bodyPr>
          <a:lstStyle/>
          <a:p>
            <a:pPr>
              <a:tabLst>
                <a:tab pos="346075" algn="l"/>
                <a:tab pos="2397125" algn="l"/>
              </a:tabLst>
            </a:pPr>
            <a:r>
              <a:rPr lang="en-US" sz="1600" dirty="0"/>
              <a:t>Dr. Sascha Meyen (sascha.meyen@uni-tuebingen.de)</a:t>
            </a:r>
          </a:p>
          <a:p>
            <a:pPr>
              <a:tabLst>
                <a:tab pos="346075" algn="l"/>
                <a:tab pos="2397125" algn="l"/>
              </a:tabLst>
            </a:pPr>
            <a:r>
              <a:rPr lang="en-US" sz="1600" dirty="0"/>
              <a:t>March 6, 2024</a:t>
            </a:r>
          </a:p>
          <a:p>
            <a:pPr>
              <a:tabLst>
                <a:tab pos="346075" algn="l"/>
                <a:tab pos="2397125" algn="l"/>
              </a:tabLst>
            </a:pPr>
            <a:r>
              <a:rPr lang="en-US" sz="1600" dirty="0"/>
              <a:t>Neural Information Processing Retreat (Prof. Wichmann)</a:t>
            </a:r>
          </a:p>
          <a:p>
            <a:pPr>
              <a:tabLst>
                <a:tab pos="346075" algn="l"/>
                <a:tab pos="2397125" algn="l"/>
              </a:tabLst>
            </a:pPr>
            <a:r>
              <a:rPr lang="en-US" sz="1600" dirty="0"/>
              <a:t>University of Tübingen</a:t>
            </a:r>
          </a:p>
        </p:txBody>
      </p:sp>
    </p:spTree>
    <p:extLst>
      <p:ext uri="{BB962C8B-B14F-4D97-AF65-F5344CB8AC3E}">
        <p14:creationId xmlns:p14="http://schemas.microsoft.com/office/powerpoint/2010/main" val="382981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1A45DE-8D56-71C4-2C8C-2D3C45B37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Simulate data and evaluate meta-d’: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/>
              <a:t>For a given accuracy, what is the lowest / highest meta-d’?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740A-595B-2868-8B24-AE1D86AB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part 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547793-8C82-0906-68D6-5A3B48B4DD02}"/>
              </a:ext>
            </a:extLst>
          </p:cNvPr>
          <p:cNvSpPr/>
          <p:nvPr/>
        </p:nvSpPr>
        <p:spPr>
          <a:xfrm>
            <a:off x="4161334" y="5513742"/>
            <a:ext cx="3869332" cy="1187613"/>
          </a:xfrm>
          <a:prstGeom prst="rect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Code and data at: saschameyen.com/NIP/</a:t>
            </a:r>
          </a:p>
        </p:txBody>
      </p:sp>
    </p:spTree>
    <p:extLst>
      <p:ext uri="{BB962C8B-B14F-4D97-AF65-F5344CB8AC3E}">
        <p14:creationId xmlns:p14="http://schemas.microsoft.com/office/powerpoint/2010/main" val="409034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E311A1-D1E6-11EF-5198-CEF081CC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A8E9B6-E5DC-7191-CA0D-236783C2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data and evaluate meta-d’:</a:t>
            </a:r>
            <a:br>
              <a:rPr lang="en-US" dirty="0"/>
            </a:br>
            <a:r>
              <a:rPr lang="en-US" dirty="0"/>
              <a:t>For a given accuracy, what is the lowest / highest meta-d’?</a:t>
            </a:r>
          </a:p>
          <a:p>
            <a:r>
              <a:rPr lang="en-US" dirty="0"/>
              <a:t>If you are more interested in real data: evaluate our experiment.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86DDA-9A9F-6E64-56DD-1CBA31AF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79A1-BFF4-E5CA-EE6B-6E481C8756BF}"/>
              </a:ext>
            </a:extLst>
          </p:cNvPr>
          <p:cNvSpPr txBox="1"/>
          <p:nvPr/>
        </p:nvSpPr>
        <p:spPr>
          <a:xfrm>
            <a:off x="571435" y="6029733"/>
            <a:ext cx="3596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(1, 2, 3, 4, or 6 frames at 120 Hz)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95733-7C1E-D35F-4713-CDA3847074BA}"/>
              </a:ext>
            </a:extLst>
          </p:cNvPr>
          <p:cNvSpPr txBox="1"/>
          <p:nvPr/>
        </p:nvSpPr>
        <p:spPr>
          <a:xfrm>
            <a:off x="4949812" y="6039985"/>
            <a:ext cx="1141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(500 </a:t>
            </a:r>
            <a:r>
              <a:rPr lang="en-US" sz="2000" dirty="0" err="1"/>
              <a:t>ms</a:t>
            </a:r>
            <a:r>
              <a:rPr lang="en-US" sz="2000" dirty="0"/>
              <a:t>)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3FE077-39BF-CEA0-4473-C665BC4184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0" t="31824" r="18549" b="48454"/>
          <a:stretch/>
        </p:blipFill>
        <p:spPr>
          <a:xfrm>
            <a:off x="5027386" y="4948803"/>
            <a:ext cx="986655" cy="1091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48CDD9-9398-5110-B901-C5A41766B4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4" t="46771" r="9577" b="33823"/>
          <a:stretch/>
        </p:blipFill>
        <p:spPr>
          <a:xfrm>
            <a:off x="7224970" y="4942934"/>
            <a:ext cx="4364335" cy="11369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69002-CCB4-8C04-7C67-6DEAA82F3E0B}"/>
              </a:ext>
            </a:extLst>
          </p:cNvPr>
          <p:cNvGrpSpPr/>
          <p:nvPr/>
        </p:nvGrpSpPr>
        <p:grpSpPr>
          <a:xfrm>
            <a:off x="1047402" y="4942934"/>
            <a:ext cx="2644511" cy="1097052"/>
            <a:chOff x="1157400" y="5352844"/>
            <a:chExt cx="2644511" cy="1097052"/>
          </a:xfrm>
        </p:grpSpPr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9DABC4E-4BBC-2397-28BA-F1A299E58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58" t="33204" r="18677" b="50140"/>
            <a:stretch/>
          </p:blipFill>
          <p:spPr>
            <a:xfrm>
              <a:off x="1157400" y="5352844"/>
              <a:ext cx="1091184" cy="1091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80FDA80-5D32-19F1-F4C8-F8BEE2564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77" t="33204" r="18757" b="50140"/>
            <a:stretch/>
          </p:blipFill>
          <p:spPr>
            <a:xfrm rot="5400000">
              <a:off x="2710728" y="5358712"/>
              <a:ext cx="1091184" cy="1091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F877FC-2C6E-200D-E74C-BE7EB2020E81}"/>
              </a:ext>
            </a:extLst>
          </p:cNvPr>
          <p:cNvSpPr txBox="1"/>
          <p:nvPr/>
        </p:nvSpPr>
        <p:spPr>
          <a:xfrm>
            <a:off x="571435" y="4481280"/>
            <a:ext cx="3596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Stimulus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BABA2-1CCF-C78C-F3F3-8683BFB7778C}"/>
              </a:ext>
            </a:extLst>
          </p:cNvPr>
          <p:cNvSpPr txBox="1"/>
          <p:nvPr/>
        </p:nvSpPr>
        <p:spPr>
          <a:xfrm>
            <a:off x="4786967" y="4481280"/>
            <a:ext cx="1467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F1C177-2027-D715-C708-41EF5EA09855}"/>
              </a:ext>
            </a:extLst>
          </p:cNvPr>
          <p:cNvSpPr txBox="1"/>
          <p:nvPr/>
        </p:nvSpPr>
        <p:spPr>
          <a:xfrm>
            <a:off x="8458727" y="6049785"/>
            <a:ext cx="1896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(less than 5 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2C946-E43D-2767-C285-C7AAF3187621}"/>
              </a:ext>
            </a:extLst>
          </p:cNvPr>
          <p:cNvSpPr txBox="1"/>
          <p:nvPr/>
        </p:nvSpPr>
        <p:spPr>
          <a:xfrm>
            <a:off x="8673391" y="4481280"/>
            <a:ext cx="1467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Response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F442C0-01F8-BC25-261D-A901DBD3524E}"/>
              </a:ext>
            </a:extLst>
          </p:cNvPr>
          <p:cNvSpPr/>
          <p:nvPr/>
        </p:nvSpPr>
        <p:spPr>
          <a:xfrm>
            <a:off x="8322668" y="0"/>
            <a:ext cx="3869332" cy="1187613"/>
          </a:xfrm>
          <a:prstGeom prst="rect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Code and data at: saschameyen.com/NIP/</a:t>
            </a:r>
          </a:p>
        </p:txBody>
      </p:sp>
    </p:spTree>
    <p:extLst>
      <p:ext uri="{BB962C8B-B14F-4D97-AF65-F5344CB8AC3E}">
        <p14:creationId xmlns:p14="http://schemas.microsoft.com/office/powerpoint/2010/main" val="98018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121E-7F73-F7BE-5C2B-246B1DEB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0F39F-A185-06E8-F666-30A302BD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 and worst Type 2 performances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57F21-DDFD-8B28-86E4-DA7F6166C7BE}"/>
              </a:ext>
            </a:extLst>
          </p:cNvPr>
          <p:cNvSpPr/>
          <p:nvPr/>
        </p:nvSpPr>
        <p:spPr>
          <a:xfrm>
            <a:off x="2675242" y="1068893"/>
            <a:ext cx="2121331" cy="5916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case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97059B-CF8E-B102-B632-86094BBD526D}"/>
              </a:ext>
            </a:extLst>
          </p:cNvPr>
          <p:cNvSpPr/>
          <p:nvPr/>
        </p:nvSpPr>
        <p:spPr>
          <a:xfrm>
            <a:off x="7430717" y="1068893"/>
            <a:ext cx="2121331" cy="5916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case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1067174-396B-AE51-9FD4-11A28051020C}"/>
              </a:ext>
            </a:extLst>
          </p:cNvPr>
          <p:cNvGraphicFramePr>
            <a:graphicFrameLocks noGrp="1"/>
          </p:cNvGraphicFramePr>
          <p:nvPr/>
        </p:nvGraphicFramePr>
        <p:xfrm>
          <a:off x="2114108" y="2110949"/>
          <a:ext cx="3243600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5600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6057145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417141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4F28C1-2DE9-2950-EF70-D4CB299878C3}"/>
              </a:ext>
            </a:extLst>
          </p:cNvPr>
          <p:cNvGraphicFramePr>
            <a:graphicFrameLocks noGrp="1"/>
          </p:cNvGraphicFramePr>
          <p:nvPr/>
        </p:nvGraphicFramePr>
        <p:xfrm>
          <a:off x="6870055" y="2110949"/>
          <a:ext cx="324265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8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0D818-423B-F685-4AB6-23C21B6FB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722AC-6AC9-2430-DE93-205C241C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Meta-sensitivity (meta-d‘): worst vs. best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9CB2E-75ED-02C0-7641-E78683712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829" y="989433"/>
            <a:ext cx="4487569" cy="2804730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A3F00D6F-2A4E-729C-FA2E-6D8E8A3FCB8F}"/>
              </a:ext>
            </a:extLst>
          </p:cNvPr>
          <p:cNvSpPr/>
          <p:nvPr/>
        </p:nvSpPr>
        <p:spPr>
          <a:xfrm rot="5400000">
            <a:off x="3605538" y="1355626"/>
            <a:ext cx="78003" cy="92354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CFA36-01CA-ABD0-A2F7-13A5D5B57A25}"/>
              </a:ext>
            </a:extLst>
          </p:cNvPr>
          <p:cNvSpPr txBox="1"/>
          <p:nvPr/>
        </p:nvSpPr>
        <p:spPr>
          <a:xfrm>
            <a:off x="1912906" y="784926"/>
            <a:ext cx="34657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meta-d‘ = 0.1</a:t>
            </a:r>
            <a:endParaRPr lang="en-US" sz="2800" b="1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EC1E843-EDFF-B49D-4AF8-1ABD52719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48222"/>
              </p:ext>
            </p:extLst>
          </p:nvPr>
        </p:nvGraphicFramePr>
        <p:xfrm>
          <a:off x="1254813" y="5461554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6092704-B3BA-1A60-5B43-EA741A2E4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14024"/>
              </p:ext>
            </p:extLst>
          </p:nvPr>
        </p:nvGraphicFramePr>
        <p:xfrm>
          <a:off x="6451484" y="5461554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074E9FFA-7C12-ED72-6092-6F7B1E8EC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4253" y="989433"/>
            <a:ext cx="4487567" cy="2804730"/>
          </a:xfrm>
          <a:prstGeom prst="rect">
            <a:avLst/>
          </a:prstGeom>
        </p:spPr>
      </p:pic>
      <p:sp>
        <p:nvSpPr>
          <p:cNvPr id="24" name="Left Bracket 23">
            <a:extLst>
              <a:ext uri="{FF2B5EF4-FFF2-40B4-BE49-F238E27FC236}">
                <a16:creationId xmlns:a16="http://schemas.microsoft.com/office/drawing/2014/main" id="{10F7C07A-9D6E-CCF6-BD98-2C4895815D92}"/>
              </a:ext>
            </a:extLst>
          </p:cNvPr>
          <p:cNvSpPr/>
          <p:nvPr/>
        </p:nvSpPr>
        <p:spPr>
          <a:xfrm rot="5400000">
            <a:off x="9028104" y="614833"/>
            <a:ext cx="51744" cy="1600200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3FA2C-1E5C-FD6E-C80E-5E2179384254}"/>
              </a:ext>
            </a:extLst>
          </p:cNvPr>
          <p:cNvSpPr txBox="1"/>
          <p:nvPr/>
        </p:nvSpPr>
        <p:spPr>
          <a:xfrm>
            <a:off x="7316274" y="798373"/>
            <a:ext cx="34657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meta-d‘ = 3.3</a:t>
            </a:r>
            <a:endParaRPr lang="en-US" sz="2800" b="1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00214D6-C7E4-15E1-7B78-A10AE643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90727"/>
              </p:ext>
            </p:extLst>
          </p:nvPr>
        </p:nvGraphicFramePr>
        <p:xfrm>
          <a:off x="1254812" y="390657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B4C8CC2-0671-05BA-99AD-15A12BA80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862740"/>
              </p:ext>
            </p:extLst>
          </p:nvPr>
        </p:nvGraphicFramePr>
        <p:xfrm>
          <a:off x="6451484" y="390657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.26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.20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C8616A8-8C8C-325E-4A03-92C98832B579}"/>
              </a:ext>
            </a:extLst>
          </p:cNvPr>
          <p:cNvSpPr/>
          <p:nvPr/>
        </p:nvSpPr>
        <p:spPr>
          <a:xfrm>
            <a:off x="154983" y="4397188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35C3AF-97DC-2CB4-7FE3-606AF47F95FA}"/>
              </a:ext>
            </a:extLst>
          </p:cNvPr>
          <p:cNvSpPr/>
          <p:nvPr/>
        </p:nvSpPr>
        <p:spPr>
          <a:xfrm>
            <a:off x="154983" y="5623449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34812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3B1D-B8E6-E2D0-A1EE-D477C7860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3EA39C-B7FD-7AB9-A46C-D0B167D5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 and worst Type 2 performances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7EBB48-F1A9-EF5B-1805-2EBF75017500}"/>
              </a:ext>
            </a:extLst>
          </p:cNvPr>
          <p:cNvSpPr/>
          <p:nvPr/>
        </p:nvSpPr>
        <p:spPr>
          <a:xfrm>
            <a:off x="350926" y="2398267"/>
            <a:ext cx="1386924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Type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E0B5A-5A32-0A54-907E-C8334F25F678}"/>
              </a:ext>
            </a:extLst>
          </p:cNvPr>
          <p:cNvSpPr/>
          <p:nvPr/>
        </p:nvSpPr>
        <p:spPr>
          <a:xfrm>
            <a:off x="350926" y="4910881"/>
            <a:ext cx="1386924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Type 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E999A5A-A359-1564-2189-5762A56E9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124196"/>
              </p:ext>
            </p:extLst>
          </p:nvPr>
        </p:nvGraphicFramePr>
        <p:xfrm>
          <a:off x="2114108" y="2110949"/>
          <a:ext cx="3243600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5600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6057145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417141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DB796DBD-89AC-AA65-1A0F-03F6724073E6}"/>
              </a:ext>
            </a:extLst>
          </p:cNvPr>
          <p:cNvSpPr/>
          <p:nvPr/>
        </p:nvSpPr>
        <p:spPr>
          <a:xfrm>
            <a:off x="7556443" y="3347610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Meta-d’ = 4.1</a:t>
            </a:r>
          </a:p>
          <a:p>
            <a:pPr algn="ctr"/>
            <a:r>
              <a:rPr lang="en-US" dirty="0"/>
              <a:t>(with n = 100)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96DE4A3-9BC3-A7EE-5541-5E070B81D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908487"/>
              </p:ext>
            </p:extLst>
          </p:nvPr>
        </p:nvGraphicFramePr>
        <p:xfrm>
          <a:off x="2114108" y="4623563"/>
          <a:ext cx="3243600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5600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6057145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417141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.225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114BAD-FB6C-3DFB-6FA6-48817088B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78965"/>
              </p:ext>
            </p:extLst>
          </p:nvPr>
        </p:nvGraphicFramePr>
        <p:xfrm>
          <a:off x="6870055" y="2110949"/>
          <a:ext cx="324265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0C2B28-3A51-B070-E953-2E39D98EE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66137"/>
              </p:ext>
            </p:extLst>
          </p:nvPr>
        </p:nvGraphicFramePr>
        <p:xfrm>
          <a:off x="6870055" y="4623563"/>
          <a:ext cx="324265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.45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3C9B11A-DE58-B9EE-17B9-FDA0B52D42B0}"/>
              </a:ext>
            </a:extLst>
          </p:cNvPr>
          <p:cNvSpPr/>
          <p:nvPr/>
        </p:nvSpPr>
        <p:spPr>
          <a:xfrm>
            <a:off x="2798887" y="3347609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dirty="0"/>
              <a:t>Meta-d’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18661-3454-E25D-7AA6-03D44D5077E1}"/>
              </a:ext>
            </a:extLst>
          </p:cNvPr>
          <p:cNvSpPr/>
          <p:nvPr/>
        </p:nvSpPr>
        <p:spPr>
          <a:xfrm>
            <a:off x="2798887" y="5891141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dirty="0"/>
              <a:t>Meta-d’ =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129602-51A9-463B-7D2E-C6DA7AD6054F}"/>
              </a:ext>
            </a:extLst>
          </p:cNvPr>
          <p:cNvSpPr/>
          <p:nvPr/>
        </p:nvSpPr>
        <p:spPr>
          <a:xfrm>
            <a:off x="7556443" y="5893244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Meta-d’ = 4.6</a:t>
            </a:r>
          </a:p>
          <a:p>
            <a:pPr algn="ctr"/>
            <a:r>
              <a:rPr lang="en-US" dirty="0"/>
              <a:t>(with n = 100)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26BEA-F2CA-76E1-4E2B-8D23C0329164}"/>
              </a:ext>
            </a:extLst>
          </p:cNvPr>
          <p:cNvSpPr/>
          <p:nvPr/>
        </p:nvSpPr>
        <p:spPr>
          <a:xfrm>
            <a:off x="9552048" y="3347609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Meta-d’ = 4.4</a:t>
            </a:r>
          </a:p>
          <a:p>
            <a:pPr algn="ctr"/>
            <a:r>
              <a:rPr lang="en-US" dirty="0"/>
              <a:t>(with n = 200)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9696-8DDB-0B02-D358-45BF151166AC}"/>
              </a:ext>
            </a:extLst>
          </p:cNvPr>
          <p:cNvSpPr/>
          <p:nvPr/>
        </p:nvSpPr>
        <p:spPr>
          <a:xfrm>
            <a:off x="9552048" y="5893243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Meta-d’ = 5</a:t>
            </a:r>
          </a:p>
          <a:p>
            <a:pPr algn="ctr"/>
            <a:r>
              <a:rPr lang="en-US" dirty="0"/>
              <a:t>(with n = 200)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905E83-1078-842F-2A88-EBF3AC11945B}"/>
              </a:ext>
            </a:extLst>
          </p:cNvPr>
          <p:cNvSpPr/>
          <p:nvPr/>
        </p:nvSpPr>
        <p:spPr>
          <a:xfrm>
            <a:off x="2675242" y="1068893"/>
            <a:ext cx="2121331" cy="5916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8ACB6-6F47-5980-FA33-4127F030A54A}"/>
              </a:ext>
            </a:extLst>
          </p:cNvPr>
          <p:cNvSpPr/>
          <p:nvPr/>
        </p:nvSpPr>
        <p:spPr>
          <a:xfrm>
            <a:off x="7430717" y="1068893"/>
            <a:ext cx="2121331" cy="5916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case</a:t>
            </a:r>
          </a:p>
        </p:txBody>
      </p:sp>
    </p:spTree>
    <p:extLst>
      <p:ext uri="{BB962C8B-B14F-4D97-AF65-F5344CB8AC3E}">
        <p14:creationId xmlns:p14="http://schemas.microsoft.com/office/powerpoint/2010/main" val="168266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6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AC03F5-F3DF-35F5-D0CD-58439B13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Entropy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Conditional entropy</a:t>
            </a:r>
          </a:p>
          <a:p>
            <a:pPr marL="0" indent="0">
              <a:buNone/>
            </a:pPr>
            <a:r>
              <a:rPr lang="en-US" sz="6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Transmitted Information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D27FF-9994-1ED5-650D-52920AA2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Information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B33B1-8C16-DA51-B2F4-D830141813EE}"/>
              </a:ext>
            </a:extLst>
          </p:cNvPr>
          <p:cNvSpPr txBox="1"/>
          <p:nvPr/>
        </p:nvSpPr>
        <p:spPr>
          <a:xfrm>
            <a:off x="-1" y="6488668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MacKay (2003), Cover &amp; Thomas (2006), Shannon (1948)</a:t>
            </a:r>
          </a:p>
        </p:txBody>
      </p:sp>
      <p:pic>
        <p:nvPicPr>
          <p:cNvPr id="8" name="Picture 7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10B3DFAA-FDAA-0273-E69D-04686401E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15761" r="727" b="4229"/>
          <a:stretch/>
        </p:blipFill>
        <p:spPr>
          <a:xfrm>
            <a:off x="4674364" y="984738"/>
            <a:ext cx="7166710" cy="30636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AAB77-4251-FFE8-C0BB-27CBB2E24240}"/>
              </a:ext>
            </a:extLst>
          </p:cNvPr>
          <p:cNvSpPr/>
          <p:nvPr/>
        </p:nvSpPr>
        <p:spPr>
          <a:xfrm>
            <a:off x="3687366" y="4248181"/>
            <a:ext cx="4817268" cy="2066243"/>
          </a:xfrm>
          <a:prstGeom prst="rect">
            <a:avLst/>
          </a:prstGeom>
          <a:noFill/>
          <a:ln w="57150">
            <a:solidFill>
              <a:srgbClr val="0A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	Why measure entropy this way?</a:t>
            </a:r>
          </a:p>
          <a:p>
            <a:pPr marL="457200" lvl="1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- Additivity </a:t>
            </a:r>
          </a:p>
          <a:p>
            <a:pPr marL="457200" lvl="1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- Continuity</a:t>
            </a:r>
          </a:p>
          <a:p>
            <a:pPr marL="457200" lvl="1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- Maximum principle</a:t>
            </a:r>
          </a:p>
          <a:p>
            <a:pPr marL="457200" lvl="1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- Non-negativity</a:t>
            </a:r>
          </a:p>
        </p:txBody>
      </p:sp>
    </p:spTree>
    <p:extLst>
      <p:ext uri="{BB962C8B-B14F-4D97-AF65-F5344CB8AC3E}">
        <p14:creationId xmlns:p14="http://schemas.microsoft.com/office/powerpoint/2010/main" val="353175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458FC-93C9-8DF3-CD2E-6A58AFDC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and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2EA1-3F9E-1AB8-491E-E4B6A4C5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6" y="1227383"/>
            <a:ext cx="6788499" cy="220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A2C6A-DC2F-CCCF-8963-D7B552949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173"/>
          <a:stretch/>
        </p:blipFill>
        <p:spPr>
          <a:xfrm>
            <a:off x="350926" y="4108813"/>
            <a:ext cx="6437436" cy="1016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BC80A1-CEF2-7C62-673E-FA18997E46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421264" y="5378405"/>
            <a:ext cx="6002982" cy="1323571"/>
          </a:xfrm>
          <a:prstGeom prst="rect">
            <a:avLst/>
          </a:prstGeom>
        </p:spPr>
      </p:pic>
      <p:pic>
        <p:nvPicPr>
          <p:cNvPr id="21" name="Content Placeholder 11" descr="Badge Tick1 with solid fill">
            <a:extLst>
              <a:ext uri="{FF2B5EF4-FFF2-40B4-BE49-F238E27FC236}">
                <a16:creationId xmlns:a16="http://schemas.microsoft.com/office/drawing/2014/main" id="{212CFDFC-0C57-FE23-CC09-F4C503492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0132" y="3041228"/>
            <a:ext cx="687003" cy="687003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6A06F809-87E0-FDC4-8460-FA90ACE3F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1451" y="2552260"/>
            <a:ext cx="687003" cy="687003"/>
          </a:xfrm>
          <a:prstGeom prst="rect">
            <a:avLst/>
          </a:prstGeom>
        </p:spPr>
      </p:pic>
      <p:pic>
        <p:nvPicPr>
          <p:cNvPr id="23" name="Graphic 22" descr="Pie chart with solid fill">
            <a:extLst>
              <a:ext uri="{FF2B5EF4-FFF2-40B4-BE49-F238E27FC236}">
                <a16:creationId xmlns:a16="http://schemas.microsoft.com/office/drawing/2014/main" id="{1A2A117B-B637-ED12-A82D-E664B0F24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7149" y="1211778"/>
            <a:ext cx="687003" cy="687003"/>
          </a:xfrm>
          <a:prstGeom prst="rect">
            <a:avLst/>
          </a:prstGeom>
        </p:spPr>
      </p:pic>
      <p:pic>
        <p:nvPicPr>
          <p:cNvPr id="24" name="Graphic 23" descr="Badge with solid fill">
            <a:extLst>
              <a:ext uri="{FF2B5EF4-FFF2-40B4-BE49-F238E27FC236}">
                <a16:creationId xmlns:a16="http://schemas.microsoft.com/office/drawing/2014/main" id="{6B8075FB-2438-6CA5-F7B8-C4DF595F72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0132" y="934161"/>
            <a:ext cx="687003" cy="6870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BB1EEEE-4AE4-A381-78F1-7FC97A9A5BB5}"/>
                  </a:ext>
                </a:extLst>
              </p:cNvPr>
              <p:cNvSpPr/>
              <p:nvPr/>
            </p:nvSpPr>
            <p:spPr>
              <a:xfrm>
                <a:off x="4018329" y="5143638"/>
                <a:ext cx="1238456" cy="534451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BB1EEEE-4AE4-A381-78F1-7FC97A9A5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29" y="5143638"/>
                <a:ext cx="1238456" cy="53445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5D068C-F055-4783-6BF7-D8731A8B39D8}"/>
                  </a:ext>
                </a:extLst>
              </p:cNvPr>
              <p:cNvSpPr/>
              <p:nvPr/>
            </p:nvSpPr>
            <p:spPr>
              <a:xfrm>
                <a:off x="1602453" y="4855856"/>
                <a:ext cx="1238456" cy="534451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5D068C-F055-4783-6BF7-D8731A8B3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53" y="4855856"/>
                <a:ext cx="1238456" cy="53445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E1D0CE0-D655-ADB2-5F5B-0DE76E1DC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617" y="4310812"/>
            <a:ext cx="1120292" cy="6204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Label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0F183A17-043B-83F9-4857-7591D0148DA1}"/>
              </a:ext>
            </a:extLst>
          </p:cNvPr>
          <p:cNvSpPr txBox="1">
            <a:spLocks/>
          </p:cNvSpPr>
          <p:nvPr/>
        </p:nvSpPr>
        <p:spPr>
          <a:xfrm>
            <a:off x="3804743" y="4555901"/>
            <a:ext cx="1910439" cy="62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Response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9276FD-5FF2-8367-7CB1-CA0954ED5F65}"/>
              </a:ext>
            </a:extLst>
          </p:cNvPr>
          <p:cNvCxnSpPr>
            <a:stCxn id="25" idx="2"/>
            <a:endCxn id="26" idx="6"/>
          </p:cNvCxnSpPr>
          <p:nvPr/>
        </p:nvCxnSpPr>
        <p:spPr>
          <a:xfrm flipH="1" flipV="1">
            <a:off x="2840909" y="5123082"/>
            <a:ext cx="1177420" cy="287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0EBE49-A270-4E9D-CF2C-1BF9F5A71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46688"/>
              </p:ext>
            </p:extLst>
          </p:nvPr>
        </p:nvGraphicFramePr>
        <p:xfrm>
          <a:off x="7240956" y="4518097"/>
          <a:ext cx="4635137" cy="222504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.18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.28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.21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41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.89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.61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.58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.86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97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pti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.50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.03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.41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649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0A4148C-B28E-C17C-0FE6-6B1B353554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7D6487-334E-B404-1EE5-76D9E415537F}"/>
              </a:ext>
            </a:extLst>
          </p:cNvPr>
          <p:cNvSpPr/>
          <p:nvPr/>
        </p:nvSpPr>
        <p:spPr>
          <a:xfrm>
            <a:off x="8878100" y="3459036"/>
            <a:ext cx="267753" cy="236255"/>
          </a:xfrm>
          <a:prstGeom prst="ellipse">
            <a:avLst/>
          </a:prstGeom>
          <a:solidFill>
            <a:srgbClr val="E5CCD9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28BCA2-9FCC-C950-2E9E-559AAB4C8A02}"/>
              </a:ext>
            </a:extLst>
          </p:cNvPr>
          <p:cNvSpPr/>
          <p:nvPr/>
        </p:nvSpPr>
        <p:spPr>
          <a:xfrm>
            <a:off x="8984461" y="3455087"/>
            <a:ext cx="221284" cy="195252"/>
          </a:xfrm>
          <a:prstGeom prst="ellipse">
            <a:avLst/>
          </a:prstGeom>
          <a:solidFill>
            <a:srgbClr val="F2CC7F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C587B-A9B6-97F0-420D-64F25BD66663}"/>
              </a:ext>
            </a:extLst>
          </p:cNvPr>
          <p:cNvSpPr/>
          <p:nvPr/>
        </p:nvSpPr>
        <p:spPr>
          <a:xfrm>
            <a:off x="10678235" y="2230873"/>
            <a:ext cx="166254" cy="161365"/>
          </a:xfrm>
          <a:prstGeom prst="ellipse">
            <a:avLst/>
          </a:prstGeom>
          <a:solidFill>
            <a:srgbClr val="ACD9F2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3A914D-D82B-266C-B6A2-1BC434FD08B5}"/>
              </a:ext>
            </a:extLst>
          </p:cNvPr>
          <p:cNvSpPr/>
          <p:nvPr/>
        </p:nvSpPr>
        <p:spPr>
          <a:xfrm>
            <a:off x="10952703" y="1876115"/>
            <a:ext cx="137400" cy="133359"/>
          </a:xfrm>
          <a:prstGeom prst="ellipse">
            <a:avLst/>
          </a:prstGeom>
          <a:solidFill>
            <a:srgbClr val="7FCCBF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039D9-03E3-9EDC-7D02-781341A056C9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CC7D95-F0E7-F5F6-3F59-5CE3F3CAA2F2}"/>
              </a:ext>
            </a:extLst>
          </p:cNvPr>
          <p:cNvSpPr/>
          <p:nvPr/>
        </p:nvSpPr>
        <p:spPr>
          <a:xfrm>
            <a:off x="6660167" y="6376351"/>
            <a:ext cx="5215925" cy="1203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7973E3-D658-1DBF-7F2A-7BF456D8E385}"/>
              </a:ext>
            </a:extLst>
          </p:cNvPr>
          <p:cNvSpPr/>
          <p:nvPr/>
        </p:nvSpPr>
        <p:spPr>
          <a:xfrm>
            <a:off x="6844493" y="6010404"/>
            <a:ext cx="5031600" cy="1172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F369A2-336C-E315-175E-96168B59728C}"/>
              </a:ext>
            </a:extLst>
          </p:cNvPr>
          <p:cNvSpPr/>
          <p:nvPr/>
        </p:nvSpPr>
        <p:spPr>
          <a:xfrm>
            <a:off x="7095157" y="5633096"/>
            <a:ext cx="4780936" cy="1172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585798-575E-EDF2-C94C-1FCA1411E74D}"/>
                  </a:ext>
                </a:extLst>
              </p:cNvPr>
              <p:cNvSpPr/>
              <p:nvPr/>
            </p:nvSpPr>
            <p:spPr>
              <a:xfrm>
                <a:off x="9964692" y="2974532"/>
                <a:ext cx="2227308" cy="6380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;</m:t>
                      </m:r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585798-575E-EDF2-C94C-1FCA1411E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692" y="2974532"/>
                <a:ext cx="2227308" cy="638034"/>
              </a:xfrm>
              <a:prstGeom prst="rect">
                <a:avLst/>
              </a:prstGeom>
              <a:blipFill>
                <a:blip r:embed="rId16"/>
                <a:stretch>
                  <a:fillRect t="-6667" b="-2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5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build="p"/>
      <p:bldP spid="28" grpId="0"/>
      <p:bldP spid="14" grpId="0" animBg="1"/>
      <p:bldP spid="15" grpId="0" animBg="1"/>
      <p:bldP spid="16" grpId="0" animBg="1"/>
      <p:bldP spid="17" grpId="0" animBg="1"/>
      <p:bldP spid="19" grpId="0" animBg="1"/>
      <p:bldP spid="18" grpId="0" animBg="1"/>
      <p:bldP spid="2" grpId="0" animBg="1"/>
      <p:bldP spid="6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E6B8A-E1C0-6DDF-76E3-1ADF22342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9E84F3-5161-05CB-1972-180BE81C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Accuracy-information ambiguity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3AE55-BF41-AB7B-03D8-27EC81AAC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457" y="901345"/>
            <a:ext cx="7981085" cy="59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82AC07-28CD-A019-F08D-6446C156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dichotomization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400A5-AB13-BEF4-3ACF-8E89FA7C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654" y="944518"/>
            <a:ext cx="5599804" cy="5222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4BED40-2923-573E-40D6-B28F1D60A955}"/>
              </a:ext>
            </a:extLst>
          </p:cNvPr>
          <p:cNvSpPr txBox="1"/>
          <p:nvPr/>
        </p:nvSpPr>
        <p:spPr>
          <a:xfrm>
            <a:off x="27296" y="6482929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(Cohen, 1983; MacCallum et al., 2022; Altman &amp; Royston, 2006)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D5BA7-BC25-B4EA-4D8E-2CCE8543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383"/>
            <a:ext cx="4593492" cy="5222512"/>
          </a:xfrm>
        </p:spPr>
        <p:txBody>
          <a:bodyPr/>
          <a:lstStyle/>
          <a:p>
            <a:r>
              <a:rPr lang="en-US" sz="2400" dirty="0"/>
              <a:t>Relative information loss from dichotomizing normal data: about 1/3 for “small” effects.</a:t>
            </a:r>
          </a:p>
          <a:p>
            <a:endParaRPr lang="en-US" dirty="0"/>
          </a:p>
          <a:p>
            <a:pPr>
              <a:tabLst>
                <a:tab pos="3259138" algn="l"/>
              </a:tabLst>
            </a:pPr>
            <a:r>
              <a:rPr lang="en-US" sz="2400" dirty="0"/>
              <a:t>Impact on statistical power: </a:t>
            </a:r>
            <a:br>
              <a:rPr lang="en-US" sz="2400" dirty="0"/>
            </a:br>
            <a:r>
              <a:rPr lang="en-US" sz="2000" dirty="0"/>
              <a:t>d’ = 1, n = 20 (continuous)	</a:t>
            </a:r>
            <a:r>
              <a:rPr lang="en-US" sz="2000" dirty="0">
                <a:sym typeface="Wingdings" panose="05000000000000000000" pitchFamily="2" charset="2"/>
              </a:rPr>
              <a:t> 90%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/>
              <a:t>d’ = 1, n = 30 (dichotomized) 	</a:t>
            </a:r>
            <a:r>
              <a:rPr lang="en-US" sz="2000" dirty="0">
                <a:sym typeface="Wingdings" panose="05000000000000000000" pitchFamily="2" charset="2"/>
              </a:rPr>
              <a:t> 90%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1168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5D2B24-09D7-4D57-62F3-737A8B9B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Transmitted information bounds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E21B6-8B29-60FF-9A26-7480BFFB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38" y="1559164"/>
            <a:ext cx="6664351" cy="3739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9B058-FF99-477B-F36D-44F196C1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05" y="975915"/>
            <a:ext cx="6845104" cy="45249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04793-5E18-9BF9-216D-2B5B2C892464}"/>
              </a:ext>
            </a:extLst>
          </p:cNvPr>
          <p:cNvCxnSpPr>
            <a:cxnSpLocks/>
          </p:cNvCxnSpPr>
          <p:nvPr/>
        </p:nvCxnSpPr>
        <p:spPr>
          <a:xfrm>
            <a:off x="4148919" y="3238368"/>
            <a:ext cx="3166281" cy="190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2EA33B-4706-F242-9B67-B1C6530233DD}"/>
              </a:ext>
            </a:extLst>
          </p:cNvPr>
          <p:cNvCxnSpPr>
            <a:cxnSpLocks/>
          </p:cNvCxnSpPr>
          <p:nvPr/>
        </p:nvCxnSpPr>
        <p:spPr>
          <a:xfrm>
            <a:off x="4148919" y="4312693"/>
            <a:ext cx="3166281" cy="170097"/>
          </a:xfrm>
          <a:prstGeom prst="straightConnector1">
            <a:avLst/>
          </a:prstGeom>
          <a:ln w="38100">
            <a:solidFill>
              <a:srgbClr val="1CA3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92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16628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7AF268-B33F-DFB4-EAC3-57E2B9E3E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27383"/>
                <a:ext cx="10915185" cy="5222512"/>
              </a:xfrm>
            </p:spPr>
            <p:txBody>
              <a:bodyPr/>
              <a:lstStyle/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Type 1: Differentiation between stimulus categories</a:t>
                </a:r>
                <a:br>
                  <a:rPr lang="en-US" dirty="0"/>
                </a:br>
                <a:r>
                  <a:rPr lang="en-US" dirty="0"/>
                  <a:t>	accuracy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𝑎𝑐𝑐</m:t>
                    </m:r>
                  </m:oMath>
                </a14:m>
                <a:endParaRPr lang="en-US" dirty="0"/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	sensitivity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de-DE" dirty="0"/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endParaRPr lang="en-US" dirty="0"/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Type 2: Differentiation between certainty of Type 1 responses</a:t>
                </a:r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	meta-d’ = best fitting d’ for the observed </a:t>
                </a:r>
                <a:br>
                  <a:rPr lang="en-US" dirty="0"/>
                </a:br>
                <a:r>
                  <a:rPr lang="en-US" dirty="0"/>
                  <a:t>		  confidence differentiation</a:t>
                </a:r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	meta-I = Transmitted information about certainty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7AF268-B33F-DFB4-EAC3-57E2B9E3E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27383"/>
                <a:ext cx="10915185" cy="5222512"/>
              </a:xfrm>
              <a:blipFill>
                <a:blip r:embed="rId2"/>
                <a:stretch>
                  <a:fillRect l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8B6A9E-0773-46D9-4DB6-02F04646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669C-E717-8F3A-E00E-3A761ACD7108}"/>
              </a:ext>
            </a:extLst>
          </p:cNvPr>
          <p:cNvSpPr txBox="1"/>
          <p:nvPr/>
        </p:nvSpPr>
        <p:spPr>
          <a:xfrm>
            <a:off x="-1" y="6488668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Katyal &amp; Fleming, 2023; Shekhar &amp; </a:t>
            </a:r>
            <a:r>
              <a:rPr lang="en-US" dirty="0" err="1"/>
              <a:t>Rahnev</a:t>
            </a:r>
            <a:r>
              <a:rPr lang="en-US" dirty="0"/>
              <a:t> , 2022; Maniscalco &amp; Lau, 2012, Fleming &amp; Lau, 2014 </a:t>
            </a:r>
          </a:p>
        </p:txBody>
      </p:sp>
      <p:pic>
        <p:nvPicPr>
          <p:cNvPr id="5" name="Graphic 4" descr="Speech with solid fill">
            <a:extLst>
              <a:ext uri="{FF2B5EF4-FFF2-40B4-BE49-F238E27FC236}">
                <a16:creationId xmlns:a16="http://schemas.microsoft.com/office/drawing/2014/main" id="{9D85104F-06E2-493C-07F2-1027F5BA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727759" y="785427"/>
            <a:ext cx="2964650" cy="18464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D476D-3657-025A-8290-07EAA4F53CE7}"/>
              </a:ext>
            </a:extLst>
          </p:cNvPr>
          <p:cNvSpPr/>
          <p:nvPr/>
        </p:nvSpPr>
        <p:spPr>
          <a:xfrm>
            <a:off x="9247240" y="1289538"/>
            <a:ext cx="1872411" cy="55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Type 1 response: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“It’s stimulus category A.”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D978B1-16FC-19D6-5011-A825162BE24C}"/>
              </a:ext>
            </a:extLst>
          </p:cNvPr>
          <p:cNvGrpSpPr/>
          <p:nvPr/>
        </p:nvGrpSpPr>
        <p:grpSpPr>
          <a:xfrm>
            <a:off x="8925667" y="4254645"/>
            <a:ext cx="2695136" cy="1526030"/>
            <a:chOff x="9500838" y="1094153"/>
            <a:chExt cx="2450124" cy="1526030"/>
          </a:xfrm>
        </p:grpSpPr>
        <p:pic>
          <p:nvPicPr>
            <p:cNvPr id="10" name="Graphic 9" descr="Speech with solid fill">
              <a:extLst>
                <a:ext uri="{FF2B5EF4-FFF2-40B4-BE49-F238E27FC236}">
                  <a16:creationId xmlns:a16="http://schemas.microsoft.com/office/drawing/2014/main" id="{F198CAF4-3ECB-2C0B-F203-7228E58B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500838" y="1094153"/>
              <a:ext cx="2450124" cy="152603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0F0F5D-0CEB-636E-96C2-B1942139401F}"/>
                </a:ext>
              </a:extLst>
            </p:cNvPr>
            <p:cNvSpPr/>
            <p:nvPr/>
          </p:nvSpPr>
          <p:spPr>
            <a:xfrm>
              <a:off x="9783361" y="1476277"/>
              <a:ext cx="1872411" cy="554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Type 2 response: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“I am certain.”</a:t>
              </a:r>
            </a:p>
          </p:txBody>
        </p:sp>
      </p:grpSp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D97A2C09-5AA8-0534-4605-3281A3F8E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94" y="5025964"/>
            <a:ext cx="914400" cy="914400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5423499F-1CAF-AE4F-6AD1-4C5936D31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9472" y="1780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5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E055A-2A8B-C844-2246-F82F28103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A53457-C6A6-1F7A-A620-EB2005FD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83184-19EB-9F01-B6DD-912C228B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3B30051-0498-F786-16F8-201A2E501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D724677-EB69-D1DD-CEB4-677AEE9A0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A036D-191E-10DD-2A4A-BF27D572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E63AC50-0BA8-D55C-AA39-CC7B03BC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8BADBD-AC63-5A5E-B869-CFE57B9A3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DEA11C-2645-02FF-37EB-91292068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416778D-018D-52AD-ED5E-C4621905B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94FF3D8-7641-7EBC-8CDE-2BAD0B24F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76F36F-F884-740C-6540-5E5C5FE72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55452"/>
              </p:ext>
            </p:extLst>
          </p:nvPr>
        </p:nvGraphicFramePr>
        <p:xfrm>
          <a:off x="7240956" y="451809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584164A-5AF0-5936-D451-40794108EBB5}"/>
              </a:ext>
            </a:extLst>
          </p:cNvPr>
          <p:cNvSpPr/>
          <p:nvPr/>
        </p:nvSpPr>
        <p:spPr>
          <a:xfrm>
            <a:off x="1031757" y="2105853"/>
            <a:ext cx="4891614" cy="906288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82606B-6E5B-3C94-746A-090B67EECFEB}"/>
              </a:ext>
            </a:extLst>
          </p:cNvPr>
          <p:cNvSpPr/>
          <p:nvPr/>
        </p:nvSpPr>
        <p:spPr>
          <a:xfrm>
            <a:off x="9941718" y="3389882"/>
            <a:ext cx="1855348" cy="37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meta-I = 0.08 bit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8EA83F4-CA80-DD49-60D3-E414E39A1F75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A77316-C6BC-FCDD-0706-A0A41E984470}"/>
              </a:ext>
            </a:extLst>
          </p:cNvPr>
          <p:cNvCxnSpPr/>
          <p:nvPr/>
        </p:nvCxnSpPr>
        <p:spPr>
          <a:xfrm flipV="1">
            <a:off x="9740265" y="3061996"/>
            <a:ext cx="0" cy="235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5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A79DA-4272-8302-221D-865035C6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107B81B-A264-AE10-6269-C08DB09FC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68FA0-2D2C-D0CE-7A71-F91E2B2C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3EE29-46D9-8EB3-0083-0D5E4191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1B69BFE-62DC-48ED-C59C-ED7893B3E1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674D2AB-A5DF-8373-C104-4BE94BF13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869542-B729-2E62-6079-77D00E6F6C96}"/>
              </a:ext>
            </a:extLst>
          </p:cNvPr>
          <p:cNvSpPr/>
          <p:nvPr/>
        </p:nvSpPr>
        <p:spPr>
          <a:xfrm>
            <a:off x="1031757" y="2993068"/>
            <a:ext cx="4891614" cy="422789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4545AB-B686-8DF6-832F-B5C176DDAF5D}"/>
              </a:ext>
            </a:extLst>
          </p:cNvPr>
          <p:cNvSpPr/>
          <p:nvPr/>
        </p:nvSpPr>
        <p:spPr>
          <a:xfrm>
            <a:off x="9941718" y="3389882"/>
            <a:ext cx="1855348" cy="37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meta-I</a:t>
            </a:r>
            <a:r>
              <a:rPr lang="en-US" baseline="30000" dirty="0"/>
              <a:t>r</a:t>
            </a:r>
            <a:r>
              <a:rPr lang="en-US" baseline="-25000" dirty="0"/>
              <a:t>1 </a:t>
            </a:r>
            <a:r>
              <a:rPr lang="en-US" dirty="0"/>
              <a:t>= 1.5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8FAC46-5DE2-1038-C410-AD0CFA2902AF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2E8236-FA83-32A3-E763-E23EC6CBC58E}"/>
              </a:ext>
            </a:extLst>
          </p:cNvPr>
          <p:cNvCxnSpPr/>
          <p:nvPr/>
        </p:nvCxnSpPr>
        <p:spPr>
          <a:xfrm flipV="1">
            <a:off x="9740265" y="3061996"/>
            <a:ext cx="0" cy="235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43104C-3BB3-CC57-A03A-A0FD4E0FC475}"/>
              </a:ext>
            </a:extLst>
          </p:cNvPr>
          <p:cNvCxnSpPr/>
          <p:nvPr/>
        </p:nvCxnSpPr>
        <p:spPr>
          <a:xfrm flipV="1">
            <a:off x="9689034" y="3153217"/>
            <a:ext cx="0" cy="146291"/>
          </a:xfrm>
          <a:prstGeom prst="line">
            <a:avLst/>
          </a:prstGeom>
          <a:ln w="76200">
            <a:solidFill>
              <a:srgbClr val="E6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65642A-1EF3-880B-04D0-904405244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477489"/>
              </p:ext>
            </p:extLst>
          </p:nvPr>
        </p:nvGraphicFramePr>
        <p:xfrm>
          <a:off x="7240956" y="451809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359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2683-8DD0-CB0C-3DD2-DD5F71E7E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8A9CB2-40DA-FE5D-64C7-69C2869E9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0058C8-4B15-D1F8-4E52-C4A8FF509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D27217-9D10-1638-8185-2F6EC255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9383C01-3B5E-BD8D-00B7-9417AA692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E3C6DCC-467D-E567-6E2E-DDABD76BF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A15B05-2BCE-0C16-85C6-39B9B02621C3}"/>
              </a:ext>
            </a:extLst>
          </p:cNvPr>
          <p:cNvSpPr/>
          <p:nvPr/>
        </p:nvSpPr>
        <p:spPr>
          <a:xfrm>
            <a:off x="1031757" y="3460428"/>
            <a:ext cx="4891614" cy="422789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3A1A10-0A5B-3E28-3DD3-B3C4497B2853}"/>
              </a:ext>
            </a:extLst>
          </p:cNvPr>
          <p:cNvSpPr/>
          <p:nvPr/>
        </p:nvSpPr>
        <p:spPr>
          <a:xfrm>
            <a:off x="9941718" y="3389882"/>
            <a:ext cx="1855348" cy="37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meta-I</a:t>
            </a:r>
            <a:r>
              <a:rPr lang="en-US" baseline="30000" dirty="0"/>
              <a:t>r</a:t>
            </a:r>
            <a:r>
              <a:rPr lang="en-US" baseline="-25000" dirty="0"/>
              <a:t>2 </a:t>
            </a:r>
            <a:r>
              <a:rPr lang="en-US" dirty="0"/>
              <a:t>= 0.08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BEDE14-7226-C08E-0491-F5519BD0B07C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5C6D7D-BBE3-F8A3-44D4-AE13A8EB017D}"/>
              </a:ext>
            </a:extLst>
          </p:cNvPr>
          <p:cNvCxnSpPr/>
          <p:nvPr/>
        </p:nvCxnSpPr>
        <p:spPr>
          <a:xfrm flipV="1">
            <a:off x="9740265" y="3061996"/>
            <a:ext cx="0" cy="235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395093-15AF-BB88-CF90-8C1BE65A88FC}"/>
              </a:ext>
            </a:extLst>
          </p:cNvPr>
          <p:cNvCxnSpPr>
            <a:cxnSpLocks/>
          </p:cNvCxnSpPr>
          <p:nvPr/>
        </p:nvCxnSpPr>
        <p:spPr>
          <a:xfrm flipV="1">
            <a:off x="9703704" y="321733"/>
            <a:ext cx="0" cy="2977775"/>
          </a:xfrm>
          <a:prstGeom prst="line">
            <a:avLst/>
          </a:prstGeom>
          <a:ln w="38100">
            <a:solidFill>
              <a:srgbClr val="E6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F2F612-362E-A2B3-B789-8C1ED2B28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477489"/>
              </p:ext>
            </p:extLst>
          </p:nvPr>
        </p:nvGraphicFramePr>
        <p:xfrm>
          <a:off x="7240956" y="451809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874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8E60-07F7-07F9-091B-AC4B4050C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DCFFE90-606F-0BA0-4132-993863B3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7AC75-1CDA-B4C6-3064-76ABCC58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704B8-E22A-0F4B-AF68-A841B477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83CABBC-CDE8-5DD9-56D6-0CCD25890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7D577F3-07CA-4152-466F-22EFFF8C94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347AAE-4470-1AC6-A304-B9521F9E3C80}"/>
              </a:ext>
            </a:extLst>
          </p:cNvPr>
          <p:cNvSpPr/>
          <p:nvPr/>
        </p:nvSpPr>
        <p:spPr>
          <a:xfrm>
            <a:off x="1691914" y="5207828"/>
            <a:ext cx="4978126" cy="98977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606A88-9CA7-45BE-96C5-1CCC67B64C43}"/>
              </a:ext>
            </a:extLst>
          </p:cNvPr>
          <p:cNvSpPr/>
          <p:nvPr/>
        </p:nvSpPr>
        <p:spPr>
          <a:xfrm>
            <a:off x="9941718" y="3389882"/>
            <a:ext cx="1855348" cy="37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RMI</a:t>
            </a:r>
            <a:r>
              <a:rPr lang="en-US" baseline="-25000" dirty="0"/>
              <a:t> </a:t>
            </a:r>
            <a:r>
              <a:rPr lang="en-US" dirty="0"/>
              <a:t>= 0.29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82F94D-1F92-F9FA-92E9-FA27C877043C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0CE93-6D5A-5DAF-15D9-DF62303E6E64}"/>
              </a:ext>
            </a:extLst>
          </p:cNvPr>
          <p:cNvCxnSpPr/>
          <p:nvPr/>
        </p:nvCxnSpPr>
        <p:spPr>
          <a:xfrm flipV="1">
            <a:off x="9740265" y="3061996"/>
            <a:ext cx="0" cy="235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4A9E6F-A40B-F01A-0106-56E21D27F731}"/>
              </a:ext>
            </a:extLst>
          </p:cNvPr>
          <p:cNvCxnSpPr>
            <a:cxnSpLocks/>
          </p:cNvCxnSpPr>
          <p:nvPr/>
        </p:nvCxnSpPr>
        <p:spPr>
          <a:xfrm flipV="1">
            <a:off x="9703704" y="2402840"/>
            <a:ext cx="0" cy="896668"/>
          </a:xfrm>
          <a:prstGeom prst="line">
            <a:avLst/>
          </a:prstGeom>
          <a:ln w="38100">
            <a:solidFill>
              <a:srgbClr val="E6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6DD483-51FD-55F7-F83F-A551816F3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477489"/>
              </p:ext>
            </p:extLst>
          </p:nvPr>
        </p:nvGraphicFramePr>
        <p:xfrm>
          <a:off x="7240956" y="451809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5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722FD65-8B8E-06B3-6BCE-F0B530E0C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89933" y="1843399"/>
                <a:ext cx="5293895" cy="52225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Always exclude all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labels,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, 0, </m:t>
                            </m:r>
                            <m:f>
                              <m:f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Always predict with the same confidence, e.g.,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0.7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0.1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0.1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722FD65-8B8E-06B3-6BCE-F0B530E0C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9933" y="1843399"/>
                <a:ext cx="5293895" cy="5222512"/>
              </a:xfrm>
              <a:blipFill>
                <a:blip r:embed="rId2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5D2B24-09D7-4D57-62F3-737A8B9B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Transmitted Information Bounds, Generalized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E3055-B79C-A4D8-D170-43429D02F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556"/>
          <a:stretch/>
        </p:blipFill>
        <p:spPr>
          <a:xfrm>
            <a:off x="650498" y="1067425"/>
            <a:ext cx="6339435" cy="1773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B760C-1EC9-D271-6408-1671E3238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1"/>
          <a:stretch/>
        </p:blipFill>
        <p:spPr>
          <a:xfrm>
            <a:off x="650498" y="3089708"/>
            <a:ext cx="6339435" cy="367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14A5B-266C-B38F-2BFA-3ADC3541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4A0961-0BCB-8B8E-2AAA-8FCB98E9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 2 dependencies in meta-measures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DAF43-6A6F-2F6B-6A35-23C48D19F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215" y="1055076"/>
            <a:ext cx="8519569" cy="5707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A12E3-A1DD-26A8-0629-D6D06F522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33"/>
          <a:stretch/>
        </p:blipFill>
        <p:spPr>
          <a:xfrm>
            <a:off x="10208520" y="784926"/>
            <a:ext cx="1907280" cy="16380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0B92EE-86C7-1D06-0CFD-4D49C4646D65}"/>
              </a:ext>
            </a:extLst>
          </p:cNvPr>
          <p:cNvCxnSpPr>
            <a:cxnSpLocks/>
          </p:cNvCxnSpPr>
          <p:nvPr/>
        </p:nvCxnSpPr>
        <p:spPr>
          <a:xfrm flipH="1">
            <a:off x="9953625" y="1995772"/>
            <a:ext cx="1089324" cy="769653"/>
          </a:xfrm>
          <a:prstGeom prst="straightConnector1">
            <a:avLst/>
          </a:prstGeom>
          <a:ln w="38100">
            <a:solidFill>
              <a:srgbClr val="E8A2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8BD3E2-BB55-DDD3-E35A-5E0DCC744FE2}"/>
              </a:ext>
            </a:extLst>
          </p:cNvPr>
          <p:cNvCxnSpPr>
            <a:cxnSpLocks/>
          </p:cNvCxnSpPr>
          <p:nvPr/>
        </p:nvCxnSpPr>
        <p:spPr>
          <a:xfrm flipH="1">
            <a:off x="9953625" y="2057807"/>
            <a:ext cx="1089324" cy="1217021"/>
          </a:xfrm>
          <a:prstGeom prst="straightConnector1">
            <a:avLst/>
          </a:prstGeom>
          <a:ln w="38100">
            <a:solidFill>
              <a:srgbClr val="0095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15E2CE-3F60-20DE-632D-844E58269F65}"/>
              </a:ext>
            </a:extLst>
          </p:cNvPr>
          <p:cNvCxnSpPr>
            <a:cxnSpLocks/>
          </p:cNvCxnSpPr>
          <p:nvPr/>
        </p:nvCxnSpPr>
        <p:spPr>
          <a:xfrm flipH="1">
            <a:off x="9880600" y="1704319"/>
            <a:ext cx="1081809" cy="35348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504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85590-B7E9-FB10-E895-284BA1E2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A35A52-5027-CD0C-83B0-0DF9B1A7F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Simulate data and evaluate meta-d’: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/>
              <a:t>For a given accuracy, what is the lowest / highest meta-d’?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Evaluate information-theoretic measures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0EA594-AF44-F197-2D72-C642D328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part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5C02D6-8A70-05D2-6152-DD1612C8C019}"/>
              </a:ext>
            </a:extLst>
          </p:cNvPr>
          <p:cNvSpPr/>
          <p:nvPr/>
        </p:nvSpPr>
        <p:spPr>
          <a:xfrm>
            <a:off x="4161334" y="5513742"/>
            <a:ext cx="3869332" cy="1187613"/>
          </a:xfrm>
          <a:prstGeom prst="rect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Code and data at: saschameyen.com/NIP/</a:t>
            </a:r>
          </a:p>
        </p:txBody>
      </p:sp>
    </p:spTree>
    <p:extLst>
      <p:ext uri="{BB962C8B-B14F-4D97-AF65-F5344CB8AC3E}">
        <p14:creationId xmlns:p14="http://schemas.microsoft.com/office/powerpoint/2010/main" val="170805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78ABC3-9DD8-FFE6-716B-71701636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Meta-d’ is susceptible to misspecification</a:t>
            </a:r>
          </a:p>
          <a:p>
            <a:endParaRPr lang="en-US" dirty="0"/>
          </a:p>
          <a:p>
            <a:r>
              <a:rPr lang="en-US" dirty="0"/>
              <a:t>Accuracy-information ambiguity</a:t>
            </a:r>
          </a:p>
          <a:p>
            <a:r>
              <a:rPr lang="en-US" dirty="0"/>
              <a:t>Surplus information as “metacognition”</a:t>
            </a:r>
          </a:p>
          <a:p>
            <a:endParaRPr lang="en-US" dirty="0"/>
          </a:p>
          <a:p>
            <a:r>
              <a:rPr lang="en-US" dirty="0"/>
              <a:t>Observer’s response-mapping is ignored</a:t>
            </a:r>
          </a:p>
          <a:p>
            <a:r>
              <a:rPr lang="en-US" dirty="0"/>
              <a:t>What is equal meta-I for different accuracies?</a:t>
            </a:r>
          </a:p>
          <a:p>
            <a:r>
              <a:rPr lang="en-US" dirty="0"/>
              <a:t>Increasing RMI for normal noise</a:t>
            </a:r>
          </a:p>
          <a:p>
            <a:r>
              <a:rPr lang="en-US" dirty="0"/>
              <a:t>Inherent Type 1 vs. Type 2 dependencies?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13C789-C2FC-1843-C86B-0A68E1DE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A437A-207C-2EB8-0799-04A91153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0" y="452755"/>
            <a:ext cx="4866306" cy="321683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527726-3D57-959A-DB6B-365157585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98180"/>
              </p:ext>
            </p:extLst>
          </p:nvPr>
        </p:nvGraphicFramePr>
        <p:xfrm>
          <a:off x="8195328" y="4781617"/>
          <a:ext cx="324265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.45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81120CB-26F4-31BA-80F3-A94ECB64F03A}"/>
              </a:ext>
            </a:extLst>
          </p:cNvPr>
          <p:cNvSpPr/>
          <p:nvPr/>
        </p:nvSpPr>
        <p:spPr>
          <a:xfrm>
            <a:off x="9406448" y="2024643"/>
            <a:ext cx="171065" cy="155514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F383A9-BD1F-891D-BC37-55BAA39F528C}"/>
              </a:ext>
            </a:extLst>
          </p:cNvPr>
          <p:cNvSpPr/>
          <p:nvPr/>
        </p:nvSpPr>
        <p:spPr>
          <a:xfrm>
            <a:off x="9844873" y="1520123"/>
            <a:ext cx="171065" cy="155514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BC293314-FA26-5571-3A53-50EEBBAFD9E8}"/>
              </a:ext>
            </a:extLst>
          </p:cNvPr>
          <p:cNvSpPr/>
          <p:nvPr/>
        </p:nvSpPr>
        <p:spPr>
          <a:xfrm>
            <a:off x="9186530" y="4260904"/>
            <a:ext cx="1360968" cy="391434"/>
          </a:xfrm>
          <a:prstGeom prst="curvedDownArrow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69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D28D0F-F563-5CE1-AA06-266E4CAEE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72BB32-E78F-047A-B7E0-A35452761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data and evaluate meta-d’:</a:t>
            </a:r>
            <a:br>
              <a:rPr lang="en-US" dirty="0"/>
            </a:br>
            <a:r>
              <a:rPr lang="en-US" dirty="0"/>
              <a:t>For a given accuracy, what is the lowest / highest meta-d’?</a:t>
            </a:r>
          </a:p>
          <a:p>
            <a:r>
              <a:rPr lang="en-US" dirty="0"/>
              <a:t>If you are more interested in real data: evaluate our experiment.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CA3AB-3416-1D67-83A4-C88132B2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8C4C4-866E-8443-CE5C-3D844139BD88}"/>
              </a:ext>
            </a:extLst>
          </p:cNvPr>
          <p:cNvSpPr txBox="1"/>
          <p:nvPr/>
        </p:nvSpPr>
        <p:spPr>
          <a:xfrm>
            <a:off x="571435" y="6029733"/>
            <a:ext cx="3596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(1, 2, 3, 4, or 6 frames at 120 Hz)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DE1A7-7B60-7DC4-967A-D12924072F4C}"/>
              </a:ext>
            </a:extLst>
          </p:cNvPr>
          <p:cNvSpPr txBox="1"/>
          <p:nvPr/>
        </p:nvSpPr>
        <p:spPr>
          <a:xfrm>
            <a:off x="4949812" y="6039985"/>
            <a:ext cx="1141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(500 </a:t>
            </a:r>
            <a:r>
              <a:rPr lang="en-US" sz="2000" dirty="0" err="1"/>
              <a:t>ms</a:t>
            </a:r>
            <a:r>
              <a:rPr lang="en-US" sz="2000" dirty="0"/>
              <a:t>)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5AADA5-AFD1-0ED0-EF46-00E9C5C409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0" t="31824" r="18549" b="48454"/>
          <a:stretch/>
        </p:blipFill>
        <p:spPr>
          <a:xfrm>
            <a:off x="5027386" y="4948803"/>
            <a:ext cx="986655" cy="1091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147A6-8C4B-3E14-A0E3-4471875F09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4" t="46771" r="9577" b="33823"/>
          <a:stretch/>
        </p:blipFill>
        <p:spPr>
          <a:xfrm>
            <a:off x="7224970" y="4942934"/>
            <a:ext cx="4364335" cy="11369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260B4F-0892-1E1D-EBA5-F08814F446A6}"/>
              </a:ext>
            </a:extLst>
          </p:cNvPr>
          <p:cNvGrpSpPr/>
          <p:nvPr/>
        </p:nvGrpSpPr>
        <p:grpSpPr>
          <a:xfrm>
            <a:off x="1047402" y="4942934"/>
            <a:ext cx="2644511" cy="1097052"/>
            <a:chOff x="1157400" y="5352844"/>
            <a:chExt cx="2644511" cy="1097052"/>
          </a:xfrm>
        </p:grpSpPr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01BF487-112E-C77C-E25B-CEDF711A8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58" t="33204" r="18677" b="50140"/>
            <a:stretch/>
          </p:blipFill>
          <p:spPr>
            <a:xfrm>
              <a:off x="1157400" y="5352844"/>
              <a:ext cx="1091184" cy="1091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F6A8A92-CD14-96EB-5427-334D8C606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77" t="33204" r="18757" b="50140"/>
            <a:stretch/>
          </p:blipFill>
          <p:spPr>
            <a:xfrm rot="5400000">
              <a:off x="2710728" y="5358712"/>
              <a:ext cx="1091184" cy="1091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CCA4BE5-FA2A-73CC-C008-A7C462D09F16}"/>
              </a:ext>
            </a:extLst>
          </p:cNvPr>
          <p:cNvSpPr txBox="1"/>
          <p:nvPr/>
        </p:nvSpPr>
        <p:spPr>
          <a:xfrm>
            <a:off x="571435" y="4481280"/>
            <a:ext cx="3596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Stimulus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902A77-85C7-FFFA-0AAC-914CDF8ACBAD}"/>
              </a:ext>
            </a:extLst>
          </p:cNvPr>
          <p:cNvSpPr txBox="1"/>
          <p:nvPr/>
        </p:nvSpPr>
        <p:spPr>
          <a:xfrm>
            <a:off x="4786967" y="4481280"/>
            <a:ext cx="1467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813E-5CEF-7F8C-49EE-9DFA2910DCAD}"/>
              </a:ext>
            </a:extLst>
          </p:cNvPr>
          <p:cNvSpPr txBox="1"/>
          <p:nvPr/>
        </p:nvSpPr>
        <p:spPr>
          <a:xfrm>
            <a:off x="8458727" y="6049785"/>
            <a:ext cx="1896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(less than 5 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7A635-FECC-5D75-6647-0045C211D4B4}"/>
              </a:ext>
            </a:extLst>
          </p:cNvPr>
          <p:cNvSpPr txBox="1"/>
          <p:nvPr/>
        </p:nvSpPr>
        <p:spPr>
          <a:xfrm>
            <a:off x="8673391" y="4481280"/>
            <a:ext cx="1467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Response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AAACC0-A597-12C9-EC90-43005129227A}"/>
              </a:ext>
            </a:extLst>
          </p:cNvPr>
          <p:cNvSpPr/>
          <p:nvPr/>
        </p:nvSpPr>
        <p:spPr>
          <a:xfrm>
            <a:off x="8322668" y="0"/>
            <a:ext cx="3869332" cy="1187613"/>
          </a:xfrm>
          <a:prstGeom prst="rect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Code and data at: saschameyen.com/NIP/</a:t>
            </a:r>
          </a:p>
        </p:txBody>
      </p:sp>
    </p:spTree>
    <p:extLst>
      <p:ext uri="{BB962C8B-B14F-4D97-AF65-F5344CB8AC3E}">
        <p14:creationId xmlns:p14="http://schemas.microsoft.com/office/powerpoint/2010/main" val="91519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13D5F8-6884-6E4B-2860-8F239D382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22" y="965609"/>
            <a:ext cx="4487569" cy="28047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A1592-17B1-F8E6-9AA1-146571E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Meta-sensitivity (meta-d‘) in theory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A0D3D2-A13E-BDBD-40D1-658642E4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34025"/>
              </p:ext>
            </p:extLst>
          </p:nvPr>
        </p:nvGraphicFramePr>
        <p:xfrm>
          <a:off x="6131690" y="4050441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.19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.12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8D45E02-F0D6-D3D9-05C1-F8BE17528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7395"/>
              </p:ext>
            </p:extLst>
          </p:nvPr>
        </p:nvGraphicFramePr>
        <p:xfrm>
          <a:off x="1581430" y="4050441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.3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0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90B1D6B-83C4-A875-A99C-8F1A4DA3D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881" y="965609"/>
            <a:ext cx="4487570" cy="2804731"/>
          </a:xfrm>
          <a:prstGeom prst="rect">
            <a:avLst/>
          </a:prstGeom>
        </p:spPr>
      </p:pic>
      <p:sp>
        <p:nvSpPr>
          <p:cNvPr id="14" name="Left Bracket 13">
            <a:extLst>
              <a:ext uri="{FF2B5EF4-FFF2-40B4-BE49-F238E27FC236}">
                <a16:creationId xmlns:a16="http://schemas.microsoft.com/office/drawing/2014/main" id="{EF6BF770-C4D6-3E44-BD10-C7DC37E35469}"/>
              </a:ext>
            </a:extLst>
          </p:cNvPr>
          <p:cNvSpPr/>
          <p:nvPr/>
        </p:nvSpPr>
        <p:spPr>
          <a:xfrm rot="5400000">
            <a:off x="3226455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CA329-5312-9181-CB70-869A5312EE5D}"/>
              </a:ext>
            </a:extLst>
          </p:cNvPr>
          <p:cNvSpPr txBox="1"/>
          <p:nvPr/>
        </p:nvSpPr>
        <p:spPr>
          <a:xfrm>
            <a:off x="2408079" y="761102"/>
            <a:ext cx="171475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d‘ = 1</a:t>
            </a:r>
            <a:endParaRPr lang="en-US" sz="2800" b="1" dirty="0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1E2CB6B2-A0FF-7E9D-1195-E8D57A26C7A9}"/>
              </a:ext>
            </a:extLst>
          </p:cNvPr>
          <p:cNvSpPr/>
          <p:nvPr/>
        </p:nvSpPr>
        <p:spPr>
          <a:xfrm rot="5400000">
            <a:off x="9230917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56D53C-8BCA-0D79-EB29-41CC32DE3253}"/>
              </a:ext>
            </a:extLst>
          </p:cNvPr>
          <p:cNvSpPr txBox="1"/>
          <p:nvPr/>
        </p:nvSpPr>
        <p:spPr>
          <a:xfrm>
            <a:off x="7828144" y="761102"/>
            <a:ext cx="28642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meta-d‘ =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543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2EF1B0-1CEC-4F65-977A-A6F8724B9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784065"/>
              </p:ext>
            </p:extLst>
          </p:nvPr>
        </p:nvGraphicFramePr>
        <p:xfrm>
          <a:off x="1581430" y="4050441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.3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0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DFB02D0-0F4C-CBA9-1C2E-D8B0E856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Meta-sensitivity (meta-d‘) with simulated data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A037E4-58D9-272A-F9E3-8C4F3B346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76920"/>
              </p:ext>
            </p:extLst>
          </p:nvPr>
        </p:nvGraphicFramePr>
        <p:xfrm>
          <a:off x="6131690" y="4050441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.19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.12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C9115CC-3903-266C-05C5-2F348981F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22" y="965609"/>
            <a:ext cx="4487569" cy="2804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C5DD5-D677-E396-A709-405BE5D1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881" y="965609"/>
            <a:ext cx="4487570" cy="2804731"/>
          </a:xfrm>
          <a:prstGeom prst="rect">
            <a:avLst/>
          </a:prstGeo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E7DA0C32-232B-BC2F-B954-26A72EEFE363}"/>
              </a:ext>
            </a:extLst>
          </p:cNvPr>
          <p:cNvSpPr/>
          <p:nvPr/>
        </p:nvSpPr>
        <p:spPr>
          <a:xfrm rot="5400000">
            <a:off x="3226455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17B8E-495C-C3ED-10F8-F94F30BFFA1E}"/>
              </a:ext>
            </a:extLst>
          </p:cNvPr>
          <p:cNvSpPr txBox="1"/>
          <p:nvPr/>
        </p:nvSpPr>
        <p:spPr>
          <a:xfrm>
            <a:off x="2408079" y="761102"/>
            <a:ext cx="171475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d‘ = 1</a:t>
            </a:r>
            <a:endParaRPr lang="en-US" sz="2800" b="1" dirty="0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FF26B90A-5725-3219-C623-AAF80B91167A}"/>
              </a:ext>
            </a:extLst>
          </p:cNvPr>
          <p:cNvSpPr/>
          <p:nvPr/>
        </p:nvSpPr>
        <p:spPr>
          <a:xfrm rot="5400000">
            <a:off x="9230917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02A77-EB12-7ADF-32F0-04A4CE75E9BE}"/>
              </a:ext>
            </a:extLst>
          </p:cNvPr>
          <p:cNvSpPr txBox="1"/>
          <p:nvPr/>
        </p:nvSpPr>
        <p:spPr>
          <a:xfrm>
            <a:off x="7828144" y="761102"/>
            <a:ext cx="28642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meta-d‘ = 1</a:t>
            </a:r>
            <a:endParaRPr lang="en-US" sz="2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020549-7E76-ECC6-FB1E-16D9FA6D2FDC}"/>
              </a:ext>
            </a:extLst>
          </p:cNvPr>
          <p:cNvSpPr/>
          <p:nvPr/>
        </p:nvSpPr>
        <p:spPr>
          <a:xfrm>
            <a:off x="778881" y="784926"/>
            <a:ext cx="11230239" cy="454241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B85B8-7573-2818-E571-08EE3FFD137F}"/>
              </a:ext>
            </a:extLst>
          </p:cNvPr>
          <p:cNvSpPr/>
          <p:nvPr/>
        </p:nvSpPr>
        <p:spPr>
          <a:xfrm>
            <a:off x="350926" y="4397188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84971-C150-83D1-0E85-C310AC5EE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411" y="877520"/>
            <a:ext cx="7182816" cy="42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2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D6A8E-AAF2-0EE5-69E9-FCEFF9F9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7B187DF-D03F-A3F9-1777-9CFB1CBF7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5"/>
          <a:stretch/>
        </p:blipFill>
        <p:spPr>
          <a:xfrm>
            <a:off x="2333411" y="4332398"/>
            <a:ext cx="7182816" cy="767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1FA242-3F7A-3F7A-78F4-081DA899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Meta-sensitivity (meta-d‘) with simulated data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009FD4-58EA-BF50-B844-E2023CB2D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881" y="965609"/>
            <a:ext cx="4487569" cy="2804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63AB60-732B-F82A-8D85-4792BC702669}"/>
              </a:ext>
            </a:extLst>
          </p:cNvPr>
          <p:cNvSpPr txBox="1"/>
          <p:nvPr/>
        </p:nvSpPr>
        <p:spPr>
          <a:xfrm>
            <a:off x="1594671" y="805022"/>
            <a:ext cx="334157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d‘ = 1</a:t>
            </a:r>
            <a:endParaRPr lang="en-US" sz="28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355F46-BD96-B74A-7DD0-BC30A809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30291"/>
              </p:ext>
            </p:extLst>
          </p:nvPr>
        </p:nvGraphicFramePr>
        <p:xfrm>
          <a:off x="1581430" y="5428672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33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69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ED5721-B1C6-4363-7AB8-E8ACD748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80566"/>
              </p:ext>
            </p:extLst>
          </p:nvPr>
        </p:nvGraphicFramePr>
        <p:xfrm>
          <a:off x="6096000" y="5428672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0F194EE-BB9A-414B-EBC1-6A1D389EB888}"/>
              </a:ext>
            </a:extLst>
          </p:cNvPr>
          <p:cNvSpPr/>
          <p:nvPr/>
        </p:nvSpPr>
        <p:spPr>
          <a:xfrm>
            <a:off x="350926" y="5623449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DC78FB-13F4-8D2C-9F4F-CD0EE56990B3}"/>
              </a:ext>
            </a:extLst>
          </p:cNvPr>
          <p:cNvSpPr/>
          <p:nvPr/>
        </p:nvSpPr>
        <p:spPr>
          <a:xfrm>
            <a:off x="350926" y="4397188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05988-266E-7637-C957-EB8D49942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22" y="965609"/>
            <a:ext cx="4487569" cy="2804731"/>
          </a:xfrm>
          <a:prstGeom prst="rect">
            <a:avLst/>
          </a:prstGeo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2347E554-15C5-9BD5-22A2-92231B8B6FD8}"/>
              </a:ext>
            </a:extLst>
          </p:cNvPr>
          <p:cNvSpPr/>
          <p:nvPr/>
        </p:nvSpPr>
        <p:spPr>
          <a:xfrm rot="5400000">
            <a:off x="3226455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136661-0E79-304C-8891-AD90AA164D20}"/>
              </a:ext>
            </a:extLst>
          </p:cNvPr>
          <p:cNvCxnSpPr>
            <a:cxnSpLocks/>
          </p:cNvCxnSpPr>
          <p:nvPr/>
        </p:nvCxnSpPr>
        <p:spPr>
          <a:xfrm flipV="1">
            <a:off x="4048787" y="1182029"/>
            <a:ext cx="3924335" cy="3382156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5E573D-77B2-69A2-589A-AB8C7DB11B25}"/>
              </a:ext>
            </a:extLst>
          </p:cNvPr>
          <p:cNvCxnSpPr>
            <a:cxnSpLocks/>
          </p:cNvCxnSpPr>
          <p:nvPr/>
        </p:nvCxnSpPr>
        <p:spPr>
          <a:xfrm flipV="1">
            <a:off x="2983041" y="1316332"/>
            <a:ext cx="922641" cy="3299677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5CD49B-A0B4-A10F-77B0-8FE7937045EA}"/>
              </a:ext>
            </a:extLst>
          </p:cNvPr>
          <p:cNvCxnSpPr>
            <a:cxnSpLocks/>
          </p:cNvCxnSpPr>
          <p:nvPr/>
        </p:nvCxnSpPr>
        <p:spPr>
          <a:xfrm flipV="1">
            <a:off x="6616216" y="3126153"/>
            <a:ext cx="2532674" cy="1438032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635D89-2B12-5C07-BAF3-D8D01872BD38}"/>
              </a:ext>
            </a:extLst>
          </p:cNvPr>
          <p:cNvCxnSpPr>
            <a:cxnSpLocks/>
          </p:cNvCxnSpPr>
          <p:nvPr/>
        </p:nvCxnSpPr>
        <p:spPr>
          <a:xfrm flipV="1">
            <a:off x="7527399" y="3056150"/>
            <a:ext cx="1147176" cy="1492404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5639D5-343B-86CF-AE99-D88E00AFCBEE}"/>
              </a:ext>
            </a:extLst>
          </p:cNvPr>
          <p:cNvCxnSpPr>
            <a:cxnSpLocks/>
          </p:cNvCxnSpPr>
          <p:nvPr/>
        </p:nvCxnSpPr>
        <p:spPr>
          <a:xfrm flipV="1">
            <a:off x="8550031" y="3075313"/>
            <a:ext cx="1147176" cy="1402902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D775469-274B-94E2-61D0-AECF7BA2A3D6}"/>
              </a:ext>
            </a:extLst>
          </p:cNvPr>
          <p:cNvSpPr txBox="1"/>
          <p:nvPr/>
        </p:nvSpPr>
        <p:spPr>
          <a:xfrm>
            <a:off x="7527399" y="761102"/>
            <a:ext cx="34657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meta-d‘ = 1.3</a:t>
            </a:r>
            <a:endParaRPr lang="en-US" sz="2800" b="1" dirty="0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199CB14-476E-0731-B8E1-7B6CCE34E1F8}"/>
              </a:ext>
            </a:extLst>
          </p:cNvPr>
          <p:cNvSpPr/>
          <p:nvPr/>
        </p:nvSpPr>
        <p:spPr>
          <a:xfrm rot="5400000">
            <a:off x="9230917" y="1002084"/>
            <a:ext cx="78003" cy="751790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57671-ACD9-0E7E-A8F1-0E0308E3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9ECEC-AFE8-62C2-578C-C02C19B6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Meta-sensitivity (meta-d‘) with simulated data</a:t>
            </a: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F663D4-E2EA-B7BC-238B-1D932A6B7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245015"/>
              </p:ext>
            </p:extLst>
          </p:nvPr>
        </p:nvGraphicFramePr>
        <p:xfrm>
          <a:off x="6131690" y="4050441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.19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.12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3984F669-96B4-3370-B902-5E5592530A4B}"/>
              </a:ext>
            </a:extLst>
          </p:cNvPr>
          <p:cNvSpPr/>
          <p:nvPr/>
        </p:nvSpPr>
        <p:spPr>
          <a:xfrm>
            <a:off x="350926" y="4397188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DCF69-5B58-4B31-7E0B-04642C220790}"/>
              </a:ext>
            </a:extLst>
          </p:cNvPr>
          <p:cNvSpPr/>
          <p:nvPr/>
        </p:nvSpPr>
        <p:spPr>
          <a:xfrm>
            <a:off x="350926" y="5623449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26F4B-EDF7-8BDE-2909-E1592EBA4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22" y="965609"/>
            <a:ext cx="4487569" cy="2804730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4DF44BA1-B7D3-4351-175D-9FE5FB608C04}"/>
              </a:ext>
            </a:extLst>
          </p:cNvPr>
          <p:cNvSpPr/>
          <p:nvPr/>
        </p:nvSpPr>
        <p:spPr>
          <a:xfrm rot="5400000">
            <a:off x="9230917" y="1002084"/>
            <a:ext cx="78003" cy="751790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9EA38-823E-256F-09E6-F74A28426F0A}"/>
              </a:ext>
            </a:extLst>
          </p:cNvPr>
          <p:cNvSpPr txBox="1"/>
          <p:nvPr/>
        </p:nvSpPr>
        <p:spPr>
          <a:xfrm>
            <a:off x="7527399" y="761102"/>
            <a:ext cx="34657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meta-d‘ = 1.3</a:t>
            </a:r>
            <a:endParaRPr lang="en-US" sz="28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E09193-E917-8DE4-57EA-13DD9BD9E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05214"/>
              </p:ext>
            </p:extLst>
          </p:nvPr>
        </p:nvGraphicFramePr>
        <p:xfrm>
          <a:off x="6096000" y="5428672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7A305D2-79FF-A479-5322-7463D2FBF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881" y="965609"/>
            <a:ext cx="4487569" cy="2804731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7BEFD7F6-3D56-39E6-E8A2-A32FFEC173C1}"/>
              </a:ext>
            </a:extLst>
          </p:cNvPr>
          <p:cNvSpPr/>
          <p:nvPr/>
        </p:nvSpPr>
        <p:spPr>
          <a:xfrm rot="5400000">
            <a:off x="3226455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EFD34-7AF5-292B-19E6-8C880F697ECC}"/>
              </a:ext>
            </a:extLst>
          </p:cNvPr>
          <p:cNvSpPr txBox="1"/>
          <p:nvPr/>
        </p:nvSpPr>
        <p:spPr>
          <a:xfrm>
            <a:off x="1594671" y="805022"/>
            <a:ext cx="334157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d‘ = 1</a:t>
            </a:r>
            <a:endParaRPr lang="en-US" sz="2800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4D89578-720E-95AA-BD51-FEFD0860C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041030"/>
              </p:ext>
            </p:extLst>
          </p:nvPr>
        </p:nvGraphicFramePr>
        <p:xfrm>
          <a:off x="1581430" y="5428672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33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69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D4E1BB-7F68-DFFE-2987-5B157B8F1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450597"/>
              </p:ext>
            </p:extLst>
          </p:nvPr>
        </p:nvGraphicFramePr>
        <p:xfrm>
          <a:off x="1581429" y="4050441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.37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.33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696"/>
                  </a:ext>
                </a:extLst>
              </a:tr>
            </a:tbl>
          </a:graphicData>
        </a:graphic>
      </p:graphicFrame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4856B0B-0174-94D4-AA40-B3B1A255E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83874" y="4838617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5B13CCF-419F-E755-A528-9508F7329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3600" y="48386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2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F443A7-AC0A-D64D-9B2D-EAE89785E709}"/>
              </a:ext>
            </a:extLst>
          </p:cNvPr>
          <p:cNvSpPr txBox="1"/>
          <p:nvPr/>
        </p:nvSpPr>
        <p:spPr>
          <a:xfrm>
            <a:off x="7290751" y="6411507"/>
            <a:ext cx="3162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(Rausch et al., 2019, </a:t>
            </a:r>
            <a:r>
              <a:rPr lang="en-US" dirty="0" err="1"/>
              <a:t>PLoS</a:t>
            </a:r>
            <a:r>
              <a:rPr lang="en-US" dirty="0"/>
              <a:t> CB)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AC1AC0-8615-CBC6-1943-4A1EE60D6058}"/>
              </a:ext>
            </a:extLst>
          </p:cNvPr>
          <p:cNvGrpSpPr/>
          <p:nvPr/>
        </p:nvGrpSpPr>
        <p:grpSpPr>
          <a:xfrm>
            <a:off x="1544887" y="1555155"/>
            <a:ext cx="2791255" cy="4856352"/>
            <a:chOff x="7953705" y="635362"/>
            <a:chExt cx="3582256" cy="5587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33D28A-1B29-CE11-3B9F-0C1C6FF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0245" y="635362"/>
              <a:ext cx="2207015" cy="55872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12D208-0583-7F19-BAB6-789FCFAB58E3}"/>
                </a:ext>
              </a:extLst>
            </p:cNvPr>
            <p:cNvSpPr/>
            <p:nvPr/>
          </p:nvSpPr>
          <p:spPr>
            <a:xfrm>
              <a:off x="9771797" y="2019869"/>
              <a:ext cx="1364776" cy="545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9E0C12-9332-5461-7FC3-F1DEE692FEE2}"/>
                </a:ext>
              </a:extLst>
            </p:cNvPr>
            <p:cNvSpPr/>
            <p:nvPr/>
          </p:nvSpPr>
          <p:spPr>
            <a:xfrm>
              <a:off x="9795860" y="4245581"/>
              <a:ext cx="1364776" cy="545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2CC616-D64E-9795-610F-E15AAA7CDF5F}"/>
                </a:ext>
              </a:extLst>
            </p:cNvPr>
            <p:cNvSpPr/>
            <p:nvPr/>
          </p:nvSpPr>
          <p:spPr>
            <a:xfrm>
              <a:off x="10171185" y="4518536"/>
              <a:ext cx="1364776" cy="545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25A2A-0399-794C-4B3D-DCA618029F65}"/>
                </a:ext>
              </a:extLst>
            </p:cNvPr>
            <p:cNvSpPr/>
            <p:nvPr/>
          </p:nvSpPr>
          <p:spPr>
            <a:xfrm>
              <a:off x="7953705" y="4245581"/>
              <a:ext cx="877502" cy="545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F399A-27D6-28A1-9DB3-714C9B3F4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54" y="1801569"/>
            <a:ext cx="6397762" cy="3638771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C61A10E-A0D3-9266-4215-479A1E4C5432}"/>
              </a:ext>
            </a:extLst>
          </p:cNvPr>
          <p:cNvSpPr txBox="1">
            <a:spLocks/>
          </p:cNvSpPr>
          <p:nvPr/>
        </p:nvSpPr>
        <p:spPr>
          <a:xfrm>
            <a:off x="6288085" y="286595"/>
            <a:ext cx="4886500" cy="11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79EC977-7D7C-FF4A-3520-D7CEDA8A458D}"/>
              </a:ext>
            </a:extLst>
          </p:cNvPr>
          <p:cNvSpPr txBox="1">
            <a:spLocks/>
          </p:cNvSpPr>
          <p:nvPr/>
        </p:nvSpPr>
        <p:spPr>
          <a:xfrm>
            <a:off x="12520" y="293780"/>
            <a:ext cx="5679956" cy="163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Model for metacognitive inefficiency</a:t>
            </a:r>
            <a:br>
              <a:rPr lang="en-US" sz="2400" dirty="0"/>
            </a:br>
            <a:r>
              <a:rPr lang="en-US" sz="2400" dirty="0"/>
              <a:t>meta-d’ &lt; d’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F5971D-864A-C3BA-0160-D0DCD8CD4412}"/>
              </a:ext>
            </a:extLst>
          </p:cNvPr>
          <p:cNvSpPr txBox="1"/>
          <p:nvPr/>
        </p:nvSpPr>
        <p:spPr>
          <a:xfrm>
            <a:off x="-242826" y="6488668"/>
            <a:ext cx="6134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(Shekhar &amp; </a:t>
            </a:r>
            <a:r>
              <a:rPr lang="en-US" sz="1800" dirty="0" err="1"/>
              <a:t>Rahnev</a:t>
            </a:r>
            <a:r>
              <a:rPr lang="en-US" sz="1800" dirty="0"/>
              <a:t>, 2021, </a:t>
            </a:r>
            <a:r>
              <a:rPr lang="en-US" sz="1800" dirty="0" err="1"/>
              <a:t>TiCS</a:t>
            </a:r>
            <a:r>
              <a:rPr lang="en-US" sz="1800" dirty="0"/>
              <a:t>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04AC7241-A53F-A80F-EFB8-2F1DF0DC5A5A}"/>
              </a:ext>
            </a:extLst>
          </p:cNvPr>
          <p:cNvSpPr txBox="1">
            <a:spLocks/>
          </p:cNvSpPr>
          <p:nvPr/>
        </p:nvSpPr>
        <p:spPr>
          <a:xfrm>
            <a:off x="5851717" y="293780"/>
            <a:ext cx="5679956" cy="163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Model for metacognitive hyper-efficiency</a:t>
            </a:r>
            <a:br>
              <a:rPr lang="en-US" sz="2400" dirty="0"/>
            </a:br>
            <a:r>
              <a:rPr lang="en-US" sz="2400" dirty="0"/>
              <a:t>meta-d’ &gt; d’</a:t>
            </a:r>
          </a:p>
        </p:txBody>
      </p:sp>
    </p:spTree>
    <p:extLst>
      <p:ext uri="{BB962C8B-B14F-4D97-AF65-F5344CB8AC3E}">
        <p14:creationId xmlns:p14="http://schemas.microsoft.com/office/powerpoint/2010/main" val="422326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03AE4-FFDA-F25A-983D-32D0CD481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1" y="1227383"/>
            <a:ext cx="5605974" cy="5222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Patients with </a:t>
            </a:r>
            <a:r>
              <a:rPr lang="en-US" sz="2400" dirty="0" err="1"/>
              <a:t>aPFC</a:t>
            </a:r>
            <a:r>
              <a:rPr lang="en-US" sz="2400" dirty="0"/>
              <a:t>  lesion vs health controls in in perceptual tasks:</a:t>
            </a:r>
          </a:p>
          <a:p>
            <a:r>
              <a:rPr lang="en-US" sz="2400" dirty="0"/>
              <a:t>Type 1 performance unaffected</a:t>
            </a:r>
          </a:p>
          <a:p>
            <a:r>
              <a:rPr lang="en-US" sz="2400" dirty="0"/>
              <a:t>Type 2 performance impaired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172C44-B1E6-EB56-0A69-8BFAB2CB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clinical study with meta-d’ ≠ d’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BA209-B13F-BBB3-3CA6-B16B8FFEEDF5}"/>
              </a:ext>
            </a:extLst>
          </p:cNvPr>
          <p:cNvSpPr txBox="1"/>
          <p:nvPr/>
        </p:nvSpPr>
        <p:spPr>
          <a:xfrm>
            <a:off x="-1" y="6488668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Fleming et al. (2014)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0942F5-F1DB-803B-0F10-4A9BDFEFB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559"/>
          <a:stretch/>
        </p:blipFill>
        <p:spPr>
          <a:xfrm>
            <a:off x="7640050" y="1082791"/>
            <a:ext cx="3590658" cy="5484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E1EDE-A9FD-B468-65F7-96D46627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3" y="4036880"/>
            <a:ext cx="4694224" cy="1460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544107-BB60-2E29-8129-3B9FABB49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85" b="83404"/>
          <a:stretch/>
        </p:blipFill>
        <p:spPr>
          <a:xfrm>
            <a:off x="11115006" y="1082791"/>
            <a:ext cx="901798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3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FFED0F-0C4F-BE3E-D051-9E836F06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M-Ratio = meta-d’/d’</a:t>
            </a:r>
          </a:p>
          <a:p>
            <a:pPr>
              <a:lnSpc>
                <a:spcPct val="200000"/>
              </a:lnSpc>
            </a:pPr>
            <a:r>
              <a:rPr lang="en-US" dirty="0"/>
              <a:t>Type 2 d’</a:t>
            </a:r>
          </a:p>
          <a:p>
            <a:pPr>
              <a:lnSpc>
                <a:spcPct val="200000"/>
              </a:lnSpc>
            </a:pPr>
            <a:r>
              <a:rPr lang="en-US" dirty="0"/>
              <a:t>Type 2 ROC Analysis</a:t>
            </a:r>
          </a:p>
          <a:p>
            <a:pPr>
              <a:lnSpc>
                <a:spcPct val="200000"/>
              </a:lnSpc>
            </a:pPr>
            <a:r>
              <a:rPr lang="en-US" dirty="0"/>
              <a:t>Correlations</a:t>
            </a:r>
          </a:p>
          <a:p>
            <a:pPr>
              <a:lnSpc>
                <a:spcPct val="200000"/>
              </a:lnSpc>
            </a:pPr>
            <a:r>
              <a:rPr lang="en-US" dirty="0"/>
              <a:t>Model based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3F350-D9D2-BB55-6823-9D70306E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other measures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38D49C-64C4-F8AF-89BD-711601154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51110"/>
              </p:ext>
            </p:extLst>
          </p:nvPr>
        </p:nvGraphicFramePr>
        <p:xfrm>
          <a:off x="3083772" y="2398323"/>
          <a:ext cx="2661790" cy="828972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71692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45049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45049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27632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 conf.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 conf.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2763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.3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01680"/>
                  </a:ext>
                </a:extLst>
              </a:tr>
              <a:tr h="2763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.35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E482E3E-28E6-CAF9-9C61-38D9ED091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82"/>
          <a:stretch/>
        </p:blipFill>
        <p:spPr>
          <a:xfrm>
            <a:off x="4365645" y="3388657"/>
            <a:ext cx="3818950" cy="150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03732-5BBB-09CF-F25F-BD4A63A65E69}"/>
              </a:ext>
            </a:extLst>
          </p:cNvPr>
          <p:cNvSpPr txBox="1"/>
          <p:nvPr/>
        </p:nvSpPr>
        <p:spPr>
          <a:xfrm>
            <a:off x="-1" y="6488668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Maniscalco &amp; Lau (2012, 2014), Fleming &amp; Lau (2014), </a:t>
            </a:r>
            <a:r>
              <a:rPr lang="en-US" dirty="0" err="1"/>
              <a:t>Guggenmos</a:t>
            </a:r>
            <a:r>
              <a:rPr lang="en-US" dirty="0"/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16257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3137</TotalTime>
  <Words>1978</Words>
  <Application>Microsoft Office PowerPoint</Application>
  <PresentationFormat>Widescreen</PresentationFormat>
  <Paragraphs>564</Paragraphs>
  <Slides>29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(Body)</vt:lpstr>
      <vt:lpstr>Arial (Headings)</vt:lpstr>
      <vt:lpstr>Calibri</vt:lpstr>
      <vt:lpstr>Calibri Light</vt:lpstr>
      <vt:lpstr>Cambria Math</vt:lpstr>
      <vt:lpstr>Wingdings</vt:lpstr>
      <vt:lpstr>Office Theme</vt:lpstr>
      <vt:lpstr>Information-Theoretic Measures  of Metacognition</vt:lpstr>
      <vt:lpstr>Type 1 vs. Type 2 performance</vt:lpstr>
      <vt:lpstr>Meta-sensitivity (meta-d‘) in theory</vt:lpstr>
      <vt:lpstr>Meta-sensitivity (meta-d‘) with simulated data</vt:lpstr>
      <vt:lpstr>Meta-sensitivity (meta-d‘) with simulated data</vt:lpstr>
      <vt:lpstr>Meta-sensitivity (meta-d‘) with simulated data</vt:lpstr>
      <vt:lpstr>PowerPoint Presentation</vt:lpstr>
      <vt:lpstr>Example clinical study with meta-d’ ≠ d’</vt:lpstr>
      <vt:lpstr>Overview of other measures</vt:lpstr>
      <vt:lpstr>Practical part 1</vt:lpstr>
      <vt:lpstr>Practical Part</vt:lpstr>
      <vt:lpstr>Best- and worst Type 2 performances</vt:lpstr>
      <vt:lpstr>Meta-sensitivity (meta-d‘): worst vs. best case</vt:lpstr>
      <vt:lpstr>Best- and worst Type 2 performances</vt:lpstr>
      <vt:lpstr>Classical Information Theory</vt:lpstr>
      <vt:lpstr>Setting and assumptions</vt:lpstr>
      <vt:lpstr>Accuracy-information ambiguity</vt:lpstr>
      <vt:lpstr>Cost of dichotomization</vt:lpstr>
      <vt:lpstr>Transmitted information bounds</vt:lpstr>
      <vt:lpstr>Information-theoretic meta-measures</vt:lpstr>
      <vt:lpstr>Information-theoretic meta-measures</vt:lpstr>
      <vt:lpstr>Information-theoretic meta-measures</vt:lpstr>
      <vt:lpstr>Information-theoretic meta-measures</vt:lpstr>
      <vt:lpstr>Information-theoretic meta-measures</vt:lpstr>
      <vt:lpstr>Transmitted Information Bounds, Generalized</vt:lpstr>
      <vt:lpstr>Type 1 vs 2 dependencies in meta-measures</vt:lpstr>
      <vt:lpstr>Practical part 2</vt:lpstr>
      <vt:lpstr>Discussion</vt:lpstr>
      <vt:lpstr>Practical Part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Sascha Meyen</dc:creator>
  <cp:lastModifiedBy>Sascha Meyen</cp:lastModifiedBy>
  <cp:revision>573</cp:revision>
  <dcterms:created xsi:type="dcterms:W3CDTF">2023-06-09T09:57:13Z</dcterms:created>
  <dcterms:modified xsi:type="dcterms:W3CDTF">2024-03-05T22:47:15Z</dcterms:modified>
</cp:coreProperties>
</file>